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7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aleway" panose="020B0503030101060003" pitchFamily="34" charset="77"/>
      <p:regular r:id="rId29"/>
      <p:bold r:id="rId30"/>
      <p:italic r:id="rId31"/>
      <p:boldItalic r:id="rId32"/>
    </p:embeddedFont>
    <p:embeddedFont>
      <p:font typeface="Raleway Black" panose="020B0503030101060003" pitchFamily="34" charset="77"/>
      <p:bold r:id="rId33"/>
      <p:italic r:id="rId34"/>
      <p:boldItalic r:id="rId35"/>
    </p:embeddedFont>
    <p:embeddedFont>
      <p:font typeface="Raleway Light" panose="020B0403030101060003" pitchFamily="34" charset="77"/>
      <p:regular r:id="rId36"/>
      <p:bold r:id="rId37"/>
      <p:italic r:id="rId38"/>
      <p:boldItalic r:id="rId39"/>
    </p:embeddedFont>
    <p:embeddedFont>
      <p:font typeface="Raleway Medium" panose="020B0503030101060003" pitchFamily="34" charset="77"/>
      <p:regular r:id="rId40"/>
      <p:bold r:id="rId41"/>
      <p:italic r:id="rId42"/>
      <p:boldItalic r:id="rId43"/>
    </p:embeddedFont>
    <p:embeddedFont>
      <p:font typeface="Raleway SemiBold" panose="020B0503030101060003" pitchFamily="34" charset="77"/>
      <p:regular r:id="rId44"/>
      <p:bold r:id="rId45"/>
      <p:italic r:id="rId46"/>
      <p:boldItalic r:id="rId47"/>
    </p:embeddedFont>
    <p:embeddedFont>
      <p:font typeface="Raleway Thin" panose="020B0203030101060003" pitchFamily="34" charset="77"/>
      <p:regular r:id="rId48"/>
      <p:bold r:id="rId49"/>
      <p:italic r:id="rId50"/>
      <p:boldItalic r:id="rId51"/>
    </p:embeddedFont>
    <p:embeddedFont>
      <p:font typeface="Rockwell" panose="02060603020205020403" pitchFamily="18" charset="77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6463"/>
  </p:normalViewPr>
  <p:slideViewPr>
    <p:cSldViewPr snapToGrid="0">
      <p:cViewPr varScale="1">
        <p:scale>
          <a:sx n="110" d="100"/>
          <a:sy n="110" d="100"/>
        </p:scale>
        <p:origin x="22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font" Target="fonts/font30.fntdata"/><Relationship Id="rId55" Type="http://schemas.openxmlformats.org/officeDocument/2006/relationships/font" Target="fonts/font3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9.fntdata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font" Target="fonts/font33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3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59" Type="http://schemas.openxmlformats.org/officeDocument/2006/relationships/tableStyles" Target="tableStyles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54" Type="http://schemas.openxmlformats.org/officeDocument/2006/relationships/font" Target="fonts/font3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1f0e073ff5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9" name="Google Shape;529;g11f0e073ff5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4108f9995c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4108f9995c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4108f9995c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4108f9995c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4108f9995c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3" name="Google Shape;633;g24108f9995c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4108f9995c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9" name="Google Shape;649;g24108f9995c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4108f9995c_0_1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4" name="Google Shape;654;g24108f9995c_0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4108f9995c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7" name="Google Shape;667;g24108f9995c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4108f9995c_0_1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g24108f9995c_0_1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678" name="Google Shape;678;g24108f9995c_0_1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4108f9995c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5" name="Google Shape;685;g24108f9995c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208b203491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539" name="Google Shape;539;g1208b203491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208b203491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g1208b203491_0_1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accent1"/>
              </a:solidFill>
            </a:endParaRPr>
          </a:p>
        </p:txBody>
      </p:sp>
      <p:sp>
        <p:nvSpPr>
          <p:cNvPr id="548" name="Google Shape;548;g1208b203491_0_1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4108f9995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" name="Google Shape;556;g24108f9995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4108f9995c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g24108f9995c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63" name="Google Shape;563;g24108f9995c_0_3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208b203491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77" name="Google Shape;577;g1208b203491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4108f9995c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83" name="Google Shape;583;g24108f9995c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208b203491_0_1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2" name="Google Shape;592;g1208b203491_0_1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208b203491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1" name="Google Shape;601;g1208b203491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5_Cover_Title Slide">
  <p:cSld name="15_Cover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634643" y="4948575"/>
            <a:ext cx="40959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D8D8D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34643" y="3857939"/>
            <a:ext cx="66744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 rtl="0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cxnSp>
        <p:nvCxnSpPr>
          <p:cNvPr id="66" name="Google Shape;66;p15"/>
          <p:cNvCxnSpPr/>
          <p:nvPr/>
        </p:nvCxnSpPr>
        <p:spPr>
          <a:xfrm>
            <a:off x="634643" y="3485107"/>
            <a:ext cx="771600" cy="0"/>
          </a:xfrm>
          <a:prstGeom prst="straightConnector1">
            <a:avLst/>
          </a:prstGeom>
          <a:noFill/>
          <a:ln w="76200" cap="flat" cmpd="sng">
            <a:solidFill>
              <a:srgbClr val="54B9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634643" y="1633729"/>
            <a:ext cx="66744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800"/>
              <a:buNone/>
              <a:defRPr sz="4800" cap="none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>
            <a:spLocks noGrp="1"/>
          </p:cNvSpPr>
          <p:nvPr>
            <p:ph type="tbl" idx="2"/>
          </p:nvPr>
        </p:nvSpPr>
        <p:spPr>
          <a:xfrm>
            <a:off x="633408" y="967564"/>
            <a:ext cx="8212800" cy="32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600"/>
              <a:buFont typeface="Open Sans"/>
              <a:buNone/>
              <a:defRPr sz="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>
                <a:solidFill>
                  <a:srgbClr val="1B1E1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- body text">
  <p:cSld name="Headline - body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8649" y="150813"/>
            <a:ext cx="8296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144588"/>
            <a:ext cx="8296200" cy="3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- body text 1">
  <p:cSld name="Headline - body text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49" y="150813"/>
            <a:ext cx="8296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28650" y="1144588"/>
            <a:ext cx="8296200" cy="3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Cover_Title Slide">
  <p:cSld name="5_Cover_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34643" y="3042151"/>
            <a:ext cx="51951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2"/>
          </p:nvPr>
        </p:nvSpPr>
        <p:spPr>
          <a:xfrm>
            <a:off x="634643" y="932833"/>
            <a:ext cx="57852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cap="none">
                <a:solidFill>
                  <a:srgbClr val="1B1E1F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Cover_Title Slide">
  <p:cSld name="6_Cover_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34643" y="3042151"/>
            <a:ext cx="51951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634643" y="932833"/>
            <a:ext cx="57852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cap="none">
                <a:solidFill>
                  <a:srgbClr val="1B1E1F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Cover_Title Slide">
  <p:cSld name="14_Cover_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992" y="140151"/>
            <a:ext cx="731045" cy="73104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633413" y="496762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924766" y="496762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634643" y="3472010"/>
            <a:ext cx="66744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 rtl="0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cxnSp>
        <p:nvCxnSpPr>
          <p:cNvPr id="102" name="Google Shape;102;p21"/>
          <p:cNvCxnSpPr/>
          <p:nvPr/>
        </p:nvCxnSpPr>
        <p:spPr>
          <a:xfrm>
            <a:off x="634643" y="3222979"/>
            <a:ext cx="771600" cy="0"/>
          </a:xfrm>
          <a:prstGeom prst="straightConnector1">
            <a:avLst/>
          </a:prstGeom>
          <a:noFill/>
          <a:ln w="76200" cap="flat" cmpd="sng">
            <a:solidFill>
              <a:srgbClr val="54B9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34643" y="1371601"/>
            <a:ext cx="66744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cap="none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Cover_Title Slide 1">
  <p:cSld name="14_Cover_Title Slide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633413" y="496762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924766" y="496762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634643" y="3472010"/>
            <a:ext cx="66744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 rtl="0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cxnSp>
        <p:nvCxnSpPr>
          <p:cNvPr id="109" name="Google Shape;109;p22"/>
          <p:cNvCxnSpPr/>
          <p:nvPr/>
        </p:nvCxnSpPr>
        <p:spPr>
          <a:xfrm>
            <a:off x="634643" y="3222979"/>
            <a:ext cx="771600" cy="0"/>
          </a:xfrm>
          <a:prstGeom prst="straightConnector1">
            <a:avLst/>
          </a:prstGeom>
          <a:noFill/>
          <a:ln w="76200" cap="flat" cmpd="sng">
            <a:solidFill>
              <a:srgbClr val="54B9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22"/>
          <p:cNvSpPr txBox="1">
            <a:spLocks noGrp="1"/>
          </p:cNvSpPr>
          <p:nvPr>
            <p:ph type="body" idx="2"/>
          </p:nvPr>
        </p:nvSpPr>
        <p:spPr>
          <a:xfrm>
            <a:off x="634643" y="1371601"/>
            <a:ext cx="66744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cap="none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over_Title Slide">
  <p:cSld name="4_Cover_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634643" y="3042151"/>
            <a:ext cx="51951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2"/>
          </p:nvPr>
        </p:nvSpPr>
        <p:spPr>
          <a:xfrm>
            <a:off x="634643" y="932833"/>
            <a:ext cx="57852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400"/>
              <a:buNone/>
              <a:defRPr sz="4400" cap="none">
                <a:solidFill>
                  <a:srgbClr val="1B1E1F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40083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Thin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628650" y="1683057"/>
            <a:ext cx="4008300" cy="3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3F3F3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050"/>
              <a:buChar char="‾"/>
              <a:defRPr sz="1400">
                <a:solidFill>
                  <a:srgbClr val="3F3F3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▪"/>
              <a:defRPr sz="1200">
                <a:solidFill>
                  <a:srgbClr val="3F3F3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‾"/>
              <a:defRPr sz="1200">
                <a:solidFill>
                  <a:srgbClr val="3F3F3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2"/>
          </p:nvPr>
        </p:nvSpPr>
        <p:spPr>
          <a:xfrm>
            <a:off x="628649" y="1150725"/>
            <a:ext cx="4008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Raleway Thin"/>
              <a:buNone/>
              <a:defRPr sz="1800" b="0" i="0">
                <a:solidFill>
                  <a:srgbClr val="3F3F3F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Open San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>
            <a:spLocks noGrp="1"/>
          </p:cNvSpPr>
          <p:nvPr>
            <p:ph type="pic" idx="3"/>
          </p:nvPr>
        </p:nvSpPr>
        <p:spPr>
          <a:xfrm>
            <a:off x="4637088" y="0"/>
            <a:ext cx="45069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4941599" y="114471"/>
            <a:ext cx="39915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4941599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5232952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4941599" y="1646714"/>
            <a:ext cx="3991500" cy="3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3F3F3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050"/>
              <a:buChar char="‾"/>
              <a:defRPr sz="1400">
                <a:solidFill>
                  <a:srgbClr val="3F3F3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▪"/>
              <a:defRPr sz="1200">
                <a:solidFill>
                  <a:srgbClr val="3F3F3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‾"/>
              <a:defRPr sz="1200">
                <a:solidFill>
                  <a:srgbClr val="3F3F3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2"/>
          </p:nvPr>
        </p:nvSpPr>
        <p:spPr>
          <a:xfrm>
            <a:off x="4941598" y="1114383"/>
            <a:ext cx="39915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Raleway Light"/>
              <a:buNone/>
              <a:defRPr sz="1800" b="0" i="0">
                <a:solidFill>
                  <a:srgbClr val="3F3F3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Open San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>
            <a:spLocks noGrp="1"/>
          </p:cNvSpPr>
          <p:nvPr>
            <p:ph type="pic" idx="3"/>
          </p:nvPr>
        </p:nvSpPr>
        <p:spPr>
          <a:xfrm>
            <a:off x="0" y="0"/>
            <a:ext cx="26973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85" y="-61824"/>
            <a:ext cx="9139294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373153" y="1313178"/>
            <a:ext cx="6223800" cy="17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3A5D"/>
              </a:buClr>
              <a:buSzPts val="3750"/>
              <a:buFont typeface="Rockwell"/>
              <a:buNone/>
              <a:defRPr sz="3750">
                <a:solidFill>
                  <a:srgbClr val="103A5D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1"/>
          </p:nvPr>
        </p:nvSpPr>
        <p:spPr>
          <a:xfrm>
            <a:off x="366974" y="3231910"/>
            <a:ext cx="50589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103A5D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561977" y="4834356"/>
            <a:ext cx="8449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212598" y="4855941"/>
            <a:ext cx="31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0_Cover_Title Slide">
  <p:cSld name="20_Cover_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18050" y="0"/>
            <a:ext cx="91620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685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-18050" y="-78"/>
            <a:ext cx="9162000" cy="5143500"/>
          </a:xfrm>
          <a:prstGeom prst="rect">
            <a:avLst/>
          </a:prstGeom>
          <a:gradFill>
            <a:gsLst>
              <a:gs pos="0">
                <a:srgbClr val="000000">
                  <a:alpha val="96862"/>
                </a:srgbClr>
              </a:gs>
              <a:gs pos="510">
                <a:srgbClr val="000000">
                  <a:alpha val="96862"/>
                </a:srgbClr>
              </a:gs>
              <a:gs pos="36000">
                <a:srgbClr val="000000">
                  <a:alpha val="65882"/>
                </a:srgbClr>
              </a:gs>
              <a:gs pos="61000">
                <a:srgbClr val="000000">
                  <a:alpha val="18823"/>
                </a:srgbClr>
              </a:gs>
              <a:gs pos="100000">
                <a:srgbClr val="000000">
                  <a:alpha val="68627"/>
                </a:srgbClr>
              </a:gs>
            </a:gsLst>
            <a:lin ang="1200117" scaled="0"/>
          </a:gradFill>
          <a:ln>
            <a:noFill/>
          </a:ln>
        </p:spPr>
        <p:txBody>
          <a:bodyPr spcFirstLastPara="1" wrap="square" lIns="68575" tIns="685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634643" y="3857939"/>
            <a:ext cx="66744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 rtl="0">
              <a:lnSpc>
                <a:spcPct val="111111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634643" y="4948575"/>
            <a:ext cx="40959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D8D8D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2" name="Google Shape;142;p27"/>
          <p:cNvCxnSpPr/>
          <p:nvPr/>
        </p:nvCxnSpPr>
        <p:spPr>
          <a:xfrm>
            <a:off x="634643" y="3485107"/>
            <a:ext cx="771600" cy="0"/>
          </a:xfrm>
          <a:prstGeom prst="straightConnector1">
            <a:avLst/>
          </a:prstGeom>
          <a:noFill/>
          <a:ln w="76200" cap="flat" cmpd="sng">
            <a:solidFill>
              <a:srgbClr val="54B9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Google Shape;143;p27"/>
          <p:cNvSpPr txBox="1">
            <a:spLocks noGrp="1"/>
          </p:cNvSpPr>
          <p:nvPr>
            <p:ph type="body" idx="2"/>
          </p:nvPr>
        </p:nvSpPr>
        <p:spPr>
          <a:xfrm>
            <a:off x="634643" y="1633729"/>
            <a:ext cx="66744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4800"/>
              <a:buNone/>
              <a:defRPr sz="4800" cap="none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892" y="4227011"/>
            <a:ext cx="731045" cy="731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large image + box">
  <p:cSld name="1_large image + box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8"/>
          <p:cNvGrpSpPr/>
          <p:nvPr/>
        </p:nvGrpSpPr>
        <p:grpSpPr>
          <a:xfrm>
            <a:off x="443" y="45504"/>
            <a:ext cx="9147502" cy="5145619"/>
            <a:chOff x="321" y="0"/>
            <a:chExt cx="9147502" cy="5145619"/>
          </a:xfrm>
        </p:grpSpPr>
        <p:sp>
          <p:nvSpPr>
            <p:cNvPr id="147" name="Google Shape;147;p28"/>
            <p:cNvSpPr/>
            <p:nvPr/>
          </p:nvSpPr>
          <p:spPr>
            <a:xfrm>
              <a:off x="7297102" y="0"/>
              <a:ext cx="1846500" cy="12819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1448476" y="0"/>
              <a:ext cx="7695300" cy="5143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1750689" y="457406"/>
              <a:ext cx="995400" cy="1149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321" y="0"/>
              <a:ext cx="2354700" cy="1606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1537582" y="0"/>
              <a:ext cx="3359700" cy="11754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321" y="1021987"/>
              <a:ext cx="4576800" cy="41211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321" y="0"/>
              <a:ext cx="143018" cy="5145465"/>
            </a:xfrm>
            <a:custGeom>
              <a:avLst/>
              <a:gdLst/>
              <a:ahLst/>
              <a:cxnLst/>
              <a:rect l="l" t="t" r="r" b="b"/>
              <a:pathLst>
                <a:path w="314325" h="11308715" extrusionOk="0">
                  <a:moveTo>
                    <a:pt x="0" y="11308556"/>
                  </a:moveTo>
                  <a:lnTo>
                    <a:pt x="314126" y="11308556"/>
                  </a:lnTo>
                  <a:lnTo>
                    <a:pt x="314126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43186" y="0"/>
              <a:ext cx="9004637" cy="5145465"/>
            </a:xfrm>
            <a:custGeom>
              <a:avLst/>
              <a:gdLst/>
              <a:ahLst/>
              <a:cxnLst/>
              <a:rect l="l" t="t" r="r" b="b"/>
              <a:pathLst>
                <a:path w="19790410" h="11308715" extrusionOk="0">
                  <a:moveTo>
                    <a:pt x="0" y="11308556"/>
                  </a:moveTo>
                  <a:lnTo>
                    <a:pt x="19789973" y="11308556"/>
                  </a:lnTo>
                  <a:lnTo>
                    <a:pt x="19789973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8958116" y="1"/>
              <a:ext cx="143018" cy="143018"/>
            </a:xfrm>
            <a:custGeom>
              <a:avLst/>
              <a:gdLst/>
              <a:ahLst/>
              <a:cxnLst/>
              <a:rect l="l" t="t" r="r" b="b"/>
              <a:pathLst>
                <a:path w="314325" h="314325" extrusionOk="0">
                  <a:moveTo>
                    <a:pt x="0" y="0"/>
                  </a:moveTo>
                  <a:lnTo>
                    <a:pt x="313771" y="31402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8808612" y="0"/>
              <a:ext cx="292392" cy="292681"/>
            </a:xfrm>
            <a:custGeom>
              <a:avLst/>
              <a:gdLst/>
              <a:ahLst/>
              <a:cxnLst/>
              <a:rect l="l" t="t" r="r" b="b"/>
              <a:pathLst>
                <a:path w="642619" h="643255" extrusionOk="0">
                  <a:moveTo>
                    <a:pt x="0" y="0"/>
                  </a:moveTo>
                  <a:lnTo>
                    <a:pt x="642497" y="64301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8659109" y="0"/>
              <a:ext cx="442055" cy="442344"/>
            </a:xfrm>
            <a:custGeom>
              <a:avLst/>
              <a:gdLst/>
              <a:ahLst/>
              <a:cxnLst/>
              <a:rect l="l" t="t" r="r" b="b"/>
              <a:pathLst>
                <a:path w="971550" h="972185" extrusionOk="0">
                  <a:moveTo>
                    <a:pt x="0" y="0"/>
                  </a:moveTo>
                  <a:lnTo>
                    <a:pt x="971217" y="97200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8509617" y="1"/>
              <a:ext cx="591718" cy="592007"/>
            </a:xfrm>
            <a:custGeom>
              <a:avLst/>
              <a:gdLst/>
              <a:ahLst/>
              <a:cxnLst/>
              <a:rect l="l" t="t" r="r" b="b"/>
              <a:pathLst>
                <a:path w="1300480" h="1301115" extrusionOk="0">
                  <a:moveTo>
                    <a:pt x="0" y="0"/>
                  </a:moveTo>
                  <a:lnTo>
                    <a:pt x="1299915" y="130096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8360113" y="1"/>
              <a:ext cx="741093" cy="741670"/>
            </a:xfrm>
            <a:custGeom>
              <a:avLst/>
              <a:gdLst/>
              <a:ahLst/>
              <a:cxnLst/>
              <a:rect l="l" t="t" r="r" b="b"/>
              <a:pathLst>
                <a:path w="1628775" h="1630045" extrusionOk="0">
                  <a:moveTo>
                    <a:pt x="0" y="0"/>
                  </a:moveTo>
                  <a:lnTo>
                    <a:pt x="1628639" y="162996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8210603" y="0"/>
              <a:ext cx="890756" cy="891334"/>
            </a:xfrm>
            <a:custGeom>
              <a:avLst/>
              <a:gdLst/>
              <a:ahLst/>
              <a:cxnLst/>
              <a:rect l="l" t="t" r="r" b="b"/>
              <a:pathLst>
                <a:path w="1957705" h="1958975" extrusionOk="0">
                  <a:moveTo>
                    <a:pt x="0" y="0"/>
                  </a:moveTo>
                  <a:lnTo>
                    <a:pt x="1957376" y="195896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8061097" y="0"/>
              <a:ext cx="1040418" cy="1041286"/>
            </a:xfrm>
            <a:custGeom>
              <a:avLst/>
              <a:gdLst/>
              <a:ahLst/>
              <a:cxnLst/>
              <a:rect l="l" t="t" r="r" b="b"/>
              <a:pathLst>
                <a:path w="2286634" h="2288540" extrusionOk="0">
                  <a:moveTo>
                    <a:pt x="0" y="0"/>
                  </a:moveTo>
                  <a:lnTo>
                    <a:pt x="2286103" y="228796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7911616" y="0"/>
              <a:ext cx="1189793" cy="1190949"/>
            </a:xfrm>
            <a:custGeom>
              <a:avLst/>
              <a:gdLst/>
              <a:ahLst/>
              <a:cxnLst/>
              <a:rect l="l" t="t" r="r" b="b"/>
              <a:pathLst>
                <a:path w="2614930" h="2617470" extrusionOk="0">
                  <a:moveTo>
                    <a:pt x="0" y="0"/>
                  </a:moveTo>
                  <a:lnTo>
                    <a:pt x="2614778" y="261689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7762109" y="0"/>
              <a:ext cx="1339456" cy="1340612"/>
            </a:xfrm>
            <a:custGeom>
              <a:avLst/>
              <a:gdLst/>
              <a:ahLst/>
              <a:cxnLst/>
              <a:rect l="l" t="t" r="r" b="b"/>
              <a:pathLst>
                <a:path w="2943859" h="2946400" extrusionOk="0">
                  <a:moveTo>
                    <a:pt x="0" y="0"/>
                  </a:moveTo>
                  <a:lnTo>
                    <a:pt x="2943507" y="294589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7612608" y="0"/>
              <a:ext cx="1489119" cy="1490275"/>
            </a:xfrm>
            <a:custGeom>
              <a:avLst/>
              <a:gdLst/>
              <a:ahLst/>
              <a:cxnLst/>
              <a:rect l="l" t="t" r="r" b="b"/>
              <a:pathLst>
                <a:path w="3272790" h="3275329" extrusionOk="0">
                  <a:moveTo>
                    <a:pt x="0" y="0"/>
                  </a:moveTo>
                  <a:lnTo>
                    <a:pt x="3272227" y="327488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7463103" y="1"/>
              <a:ext cx="1638493" cy="1639938"/>
            </a:xfrm>
            <a:custGeom>
              <a:avLst/>
              <a:gdLst/>
              <a:ahLst/>
              <a:cxnLst/>
              <a:rect l="l" t="t" r="r" b="b"/>
              <a:pathLst>
                <a:path w="3601084" h="3604260" extrusionOk="0">
                  <a:moveTo>
                    <a:pt x="0" y="0"/>
                  </a:moveTo>
                  <a:lnTo>
                    <a:pt x="3600952" y="360387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7313613" y="0"/>
              <a:ext cx="1788157" cy="1789601"/>
            </a:xfrm>
            <a:custGeom>
              <a:avLst/>
              <a:gdLst/>
              <a:ahLst/>
              <a:cxnLst/>
              <a:rect l="l" t="t" r="r" b="b"/>
              <a:pathLst>
                <a:path w="3930015" h="3933190" extrusionOk="0">
                  <a:moveTo>
                    <a:pt x="0" y="0"/>
                  </a:moveTo>
                  <a:lnTo>
                    <a:pt x="3929649" y="393283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7164108" y="0"/>
              <a:ext cx="1937820" cy="1939265"/>
            </a:xfrm>
            <a:custGeom>
              <a:avLst/>
              <a:gdLst/>
              <a:ahLst/>
              <a:cxnLst/>
              <a:rect l="l" t="t" r="r" b="b"/>
              <a:pathLst>
                <a:path w="4258944" h="4262120" extrusionOk="0">
                  <a:moveTo>
                    <a:pt x="0" y="0"/>
                  </a:moveTo>
                  <a:lnTo>
                    <a:pt x="4258374" y="426182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7014601" y="0"/>
              <a:ext cx="2087194" cy="2088928"/>
            </a:xfrm>
            <a:custGeom>
              <a:avLst/>
              <a:gdLst/>
              <a:ahLst/>
              <a:cxnLst/>
              <a:rect l="l" t="t" r="r" b="b"/>
              <a:pathLst>
                <a:path w="4587240" h="4591050" extrusionOk="0">
                  <a:moveTo>
                    <a:pt x="0" y="0"/>
                  </a:moveTo>
                  <a:lnTo>
                    <a:pt x="4587104" y="4590828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6865095" y="0"/>
              <a:ext cx="2236857" cy="2238591"/>
            </a:xfrm>
            <a:custGeom>
              <a:avLst/>
              <a:gdLst/>
              <a:ahLst/>
              <a:cxnLst/>
              <a:rect l="l" t="t" r="r" b="b"/>
              <a:pathLst>
                <a:path w="4916169" h="4919980" extrusionOk="0">
                  <a:moveTo>
                    <a:pt x="0" y="0"/>
                  </a:moveTo>
                  <a:lnTo>
                    <a:pt x="4915834" y="491982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6715593" y="1"/>
              <a:ext cx="2386521" cy="2388254"/>
            </a:xfrm>
            <a:custGeom>
              <a:avLst/>
              <a:gdLst/>
              <a:ahLst/>
              <a:cxnLst/>
              <a:rect l="l" t="t" r="r" b="b"/>
              <a:pathLst>
                <a:path w="5245100" h="5248910" extrusionOk="0">
                  <a:moveTo>
                    <a:pt x="0" y="0"/>
                  </a:moveTo>
                  <a:lnTo>
                    <a:pt x="5244552" y="524881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6566098" y="1"/>
              <a:ext cx="2535894" cy="2537917"/>
            </a:xfrm>
            <a:custGeom>
              <a:avLst/>
              <a:gdLst/>
              <a:ahLst/>
              <a:cxnLst/>
              <a:rect l="l" t="t" r="r" b="b"/>
              <a:pathLst>
                <a:path w="5573394" h="5577840" extrusionOk="0">
                  <a:moveTo>
                    <a:pt x="0" y="0"/>
                  </a:moveTo>
                  <a:lnTo>
                    <a:pt x="5573257" y="557778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6416597" y="0"/>
              <a:ext cx="2685558" cy="2687580"/>
            </a:xfrm>
            <a:custGeom>
              <a:avLst/>
              <a:gdLst/>
              <a:ahLst/>
              <a:cxnLst/>
              <a:rect l="l" t="t" r="r" b="b"/>
              <a:pathLst>
                <a:path w="5902325" h="5906770" extrusionOk="0">
                  <a:moveTo>
                    <a:pt x="0" y="0"/>
                  </a:moveTo>
                  <a:lnTo>
                    <a:pt x="5901975" y="590676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6267091" y="1"/>
              <a:ext cx="2835221" cy="2837532"/>
            </a:xfrm>
            <a:custGeom>
              <a:avLst/>
              <a:gdLst/>
              <a:ahLst/>
              <a:cxnLst/>
              <a:rect l="l" t="t" r="r" b="b"/>
              <a:pathLst>
                <a:path w="6231255" h="6236335" extrusionOk="0">
                  <a:moveTo>
                    <a:pt x="0" y="0"/>
                  </a:moveTo>
                  <a:lnTo>
                    <a:pt x="6230705" y="623576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6117584" y="0"/>
              <a:ext cx="2984595" cy="2987196"/>
            </a:xfrm>
            <a:custGeom>
              <a:avLst/>
              <a:gdLst/>
              <a:ahLst/>
              <a:cxnLst/>
              <a:rect l="l" t="t" r="r" b="b"/>
              <a:pathLst>
                <a:path w="6559550" h="6565265" extrusionOk="0">
                  <a:moveTo>
                    <a:pt x="0" y="0"/>
                  </a:moveTo>
                  <a:lnTo>
                    <a:pt x="6559435" y="656476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5968100" y="0"/>
              <a:ext cx="3134258" cy="3136859"/>
            </a:xfrm>
            <a:custGeom>
              <a:avLst/>
              <a:gdLst/>
              <a:ahLst/>
              <a:cxnLst/>
              <a:rect l="l" t="t" r="r" b="b"/>
              <a:pathLst>
                <a:path w="6888480" h="6894195" extrusionOk="0">
                  <a:moveTo>
                    <a:pt x="0" y="0"/>
                  </a:moveTo>
                  <a:lnTo>
                    <a:pt x="6888116" y="6893705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5818598" y="0"/>
              <a:ext cx="3283921" cy="3286522"/>
            </a:xfrm>
            <a:custGeom>
              <a:avLst/>
              <a:gdLst/>
              <a:ahLst/>
              <a:cxnLst/>
              <a:rect l="l" t="t" r="r" b="b"/>
              <a:pathLst>
                <a:path w="7217409" h="7223125" extrusionOk="0">
                  <a:moveTo>
                    <a:pt x="0" y="0"/>
                  </a:moveTo>
                  <a:lnTo>
                    <a:pt x="7216834" y="722268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5669091" y="1"/>
              <a:ext cx="3433296" cy="3436185"/>
            </a:xfrm>
            <a:custGeom>
              <a:avLst/>
              <a:gdLst/>
              <a:ahLst/>
              <a:cxnLst/>
              <a:rect l="l" t="t" r="r" b="b"/>
              <a:pathLst>
                <a:path w="7545705" h="7552055" extrusionOk="0">
                  <a:moveTo>
                    <a:pt x="0" y="0"/>
                  </a:moveTo>
                  <a:lnTo>
                    <a:pt x="7545565" y="7551692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5519585" y="0"/>
              <a:ext cx="3582958" cy="3585848"/>
            </a:xfrm>
            <a:custGeom>
              <a:avLst/>
              <a:gdLst/>
              <a:ahLst/>
              <a:cxnLst/>
              <a:rect l="l" t="t" r="r" b="b"/>
              <a:pathLst>
                <a:path w="7874634" h="7880984" extrusionOk="0">
                  <a:moveTo>
                    <a:pt x="0" y="0"/>
                  </a:moveTo>
                  <a:lnTo>
                    <a:pt x="7874294" y="788068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5370095" y="0"/>
              <a:ext cx="3732622" cy="3735511"/>
            </a:xfrm>
            <a:custGeom>
              <a:avLst/>
              <a:gdLst/>
              <a:ahLst/>
              <a:cxnLst/>
              <a:rect l="l" t="t" r="r" b="b"/>
              <a:pathLst>
                <a:path w="8203565" h="8209915" extrusionOk="0">
                  <a:moveTo>
                    <a:pt x="0" y="0"/>
                  </a:moveTo>
                  <a:lnTo>
                    <a:pt x="8202988" y="820964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5220589" y="0"/>
              <a:ext cx="3881996" cy="3885174"/>
            </a:xfrm>
            <a:custGeom>
              <a:avLst/>
              <a:gdLst/>
              <a:ahLst/>
              <a:cxnLst/>
              <a:rect l="l" t="t" r="r" b="b"/>
              <a:pathLst>
                <a:path w="8531860" h="8538845" extrusionOk="0">
                  <a:moveTo>
                    <a:pt x="0" y="0"/>
                  </a:moveTo>
                  <a:lnTo>
                    <a:pt x="8531715" y="8538638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071087" y="1"/>
              <a:ext cx="4031659" cy="4034838"/>
            </a:xfrm>
            <a:custGeom>
              <a:avLst/>
              <a:gdLst/>
              <a:ahLst/>
              <a:cxnLst/>
              <a:rect l="l" t="t" r="r" b="b"/>
              <a:pathLst>
                <a:path w="8860790" h="8867775" extrusionOk="0">
                  <a:moveTo>
                    <a:pt x="0" y="0"/>
                  </a:moveTo>
                  <a:lnTo>
                    <a:pt x="8860437" y="886763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4921580" y="0"/>
              <a:ext cx="4181322" cy="4184501"/>
            </a:xfrm>
            <a:custGeom>
              <a:avLst/>
              <a:gdLst/>
              <a:ahLst/>
              <a:cxnLst/>
              <a:rect l="l" t="t" r="r" b="b"/>
              <a:pathLst>
                <a:path w="9189719" h="9196705" extrusionOk="0">
                  <a:moveTo>
                    <a:pt x="0" y="0"/>
                  </a:moveTo>
                  <a:lnTo>
                    <a:pt x="9189168" y="9196628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4772088" y="1"/>
              <a:ext cx="4330697" cy="4334164"/>
            </a:xfrm>
            <a:custGeom>
              <a:avLst/>
              <a:gdLst/>
              <a:ahLst/>
              <a:cxnLst/>
              <a:rect l="l" t="t" r="r" b="b"/>
              <a:pathLst>
                <a:path w="9518015" h="9525635" extrusionOk="0">
                  <a:moveTo>
                    <a:pt x="0" y="0"/>
                  </a:moveTo>
                  <a:lnTo>
                    <a:pt x="9517864" y="952558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4622585" y="0"/>
              <a:ext cx="4480360" cy="4484116"/>
            </a:xfrm>
            <a:custGeom>
              <a:avLst/>
              <a:gdLst/>
              <a:ahLst/>
              <a:cxnLst/>
              <a:rect l="l" t="t" r="r" b="b"/>
              <a:pathLst>
                <a:path w="9846944" h="9855200" extrusionOk="0">
                  <a:moveTo>
                    <a:pt x="0" y="0"/>
                  </a:moveTo>
                  <a:lnTo>
                    <a:pt x="9846589" y="985457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4473084" y="0"/>
              <a:ext cx="4630023" cy="4633779"/>
            </a:xfrm>
            <a:custGeom>
              <a:avLst/>
              <a:gdLst/>
              <a:ahLst/>
              <a:cxnLst/>
              <a:rect l="l" t="t" r="r" b="b"/>
              <a:pathLst>
                <a:path w="10175875" h="10184130" extrusionOk="0">
                  <a:moveTo>
                    <a:pt x="0" y="0"/>
                  </a:moveTo>
                  <a:lnTo>
                    <a:pt x="10175304" y="1018355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4323578" y="0"/>
              <a:ext cx="4779397" cy="4783442"/>
            </a:xfrm>
            <a:custGeom>
              <a:avLst/>
              <a:gdLst/>
              <a:ahLst/>
              <a:cxnLst/>
              <a:rect l="l" t="t" r="r" b="b"/>
              <a:pathLst>
                <a:path w="10504169" h="10513060" extrusionOk="0">
                  <a:moveTo>
                    <a:pt x="0" y="0"/>
                  </a:moveTo>
                  <a:lnTo>
                    <a:pt x="10504032" y="1051256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4174073" y="0"/>
              <a:ext cx="4929061" cy="4933105"/>
            </a:xfrm>
            <a:custGeom>
              <a:avLst/>
              <a:gdLst/>
              <a:ahLst/>
              <a:cxnLst/>
              <a:rect l="l" t="t" r="r" b="b"/>
              <a:pathLst>
                <a:path w="10833100" h="10841990" extrusionOk="0">
                  <a:moveTo>
                    <a:pt x="0" y="0"/>
                  </a:moveTo>
                  <a:lnTo>
                    <a:pt x="10832760" y="1084155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4024584" y="0"/>
              <a:ext cx="5078724" cy="5082769"/>
            </a:xfrm>
            <a:custGeom>
              <a:avLst/>
              <a:gdLst/>
              <a:ahLst/>
              <a:cxnLst/>
              <a:rect l="l" t="t" r="r" b="b"/>
              <a:pathLst>
                <a:path w="11162030" h="11170920" extrusionOk="0">
                  <a:moveTo>
                    <a:pt x="0" y="0"/>
                  </a:moveTo>
                  <a:lnTo>
                    <a:pt x="11161450" y="1117050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3875080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3725573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3576068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3426578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3277074" y="2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3127568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978062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828571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679067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529570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380063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230566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081069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1931560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1782057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1632553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483062" y="2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1333554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1184052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1034551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885059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91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735556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6052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436547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87055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143186" y="5643"/>
              <a:ext cx="5135642" cy="5139976"/>
            </a:xfrm>
            <a:custGeom>
              <a:avLst/>
              <a:gdLst/>
              <a:ahLst/>
              <a:cxnLst/>
              <a:rect l="l" t="t" r="r" b="b"/>
              <a:pathLst>
                <a:path w="11287125" h="11296650" extrusionOk="0">
                  <a:moveTo>
                    <a:pt x="0" y="0"/>
                  </a:moveTo>
                  <a:lnTo>
                    <a:pt x="11286989" y="1129614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143186" y="155266"/>
              <a:ext cx="4986268" cy="4990313"/>
            </a:xfrm>
            <a:custGeom>
              <a:avLst/>
              <a:gdLst/>
              <a:ahLst/>
              <a:cxnLst/>
              <a:rect l="l" t="t" r="r" b="b"/>
              <a:pathLst>
                <a:path w="10958830" h="10967720" extrusionOk="0">
                  <a:moveTo>
                    <a:pt x="0" y="0"/>
                  </a:moveTo>
                  <a:lnTo>
                    <a:pt x="10958262" y="1096716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143185" y="304893"/>
              <a:ext cx="4836605" cy="4840649"/>
            </a:xfrm>
            <a:custGeom>
              <a:avLst/>
              <a:gdLst/>
              <a:ahLst/>
              <a:cxnLst/>
              <a:rect l="l" t="t" r="r" b="b"/>
              <a:pathLst>
                <a:path w="10629900" h="10638790" extrusionOk="0">
                  <a:moveTo>
                    <a:pt x="0" y="0"/>
                  </a:moveTo>
                  <a:lnTo>
                    <a:pt x="10629537" y="10638168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143186" y="454521"/>
              <a:ext cx="4686941" cy="4690697"/>
            </a:xfrm>
            <a:custGeom>
              <a:avLst/>
              <a:gdLst/>
              <a:ahLst/>
              <a:cxnLst/>
              <a:rect l="l" t="t" r="r" b="b"/>
              <a:pathLst>
                <a:path w="10300970" h="10309225" extrusionOk="0">
                  <a:moveTo>
                    <a:pt x="0" y="0"/>
                  </a:moveTo>
                  <a:lnTo>
                    <a:pt x="10300808" y="1030917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43186" y="604133"/>
              <a:ext cx="4537567" cy="4541034"/>
            </a:xfrm>
            <a:custGeom>
              <a:avLst/>
              <a:gdLst/>
              <a:ahLst/>
              <a:cxnLst/>
              <a:rect l="l" t="t" r="r" b="b"/>
              <a:pathLst>
                <a:path w="9972675" h="9980295" extrusionOk="0">
                  <a:moveTo>
                    <a:pt x="0" y="0"/>
                  </a:moveTo>
                  <a:lnTo>
                    <a:pt x="9972117" y="9980208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43186" y="753760"/>
              <a:ext cx="4387904" cy="4391371"/>
            </a:xfrm>
            <a:custGeom>
              <a:avLst/>
              <a:gdLst/>
              <a:ahLst/>
              <a:cxnLst/>
              <a:rect l="l" t="t" r="r" b="b"/>
              <a:pathLst>
                <a:path w="9643745" h="9651365" extrusionOk="0">
                  <a:moveTo>
                    <a:pt x="0" y="0"/>
                  </a:moveTo>
                  <a:lnTo>
                    <a:pt x="9643388" y="965121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143186" y="903386"/>
              <a:ext cx="4238241" cy="4241708"/>
            </a:xfrm>
            <a:custGeom>
              <a:avLst/>
              <a:gdLst/>
              <a:ahLst/>
              <a:cxnLst/>
              <a:rect l="l" t="t" r="r" b="b"/>
              <a:pathLst>
                <a:path w="9314815" h="9322435" extrusionOk="0">
                  <a:moveTo>
                    <a:pt x="0" y="0"/>
                  </a:moveTo>
                  <a:lnTo>
                    <a:pt x="9314658" y="932222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143186" y="1053005"/>
              <a:ext cx="4088867" cy="4092045"/>
            </a:xfrm>
            <a:custGeom>
              <a:avLst/>
              <a:gdLst/>
              <a:ahLst/>
              <a:cxnLst/>
              <a:rect l="l" t="t" r="r" b="b"/>
              <a:pathLst>
                <a:path w="8986520" h="8993505" extrusionOk="0">
                  <a:moveTo>
                    <a:pt x="0" y="0"/>
                  </a:moveTo>
                  <a:lnTo>
                    <a:pt x="8985946" y="899324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143185" y="1202616"/>
              <a:ext cx="3939203" cy="3942382"/>
            </a:xfrm>
            <a:custGeom>
              <a:avLst/>
              <a:gdLst/>
              <a:ahLst/>
              <a:cxnLst/>
              <a:rect l="l" t="t" r="r" b="b"/>
              <a:pathLst>
                <a:path w="8657590" h="8664575" extrusionOk="0">
                  <a:moveTo>
                    <a:pt x="0" y="0"/>
                  </a:moveTo>
                  <a:lnTo>
                    <a:pt x="8657260" y="866428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143186" y="1352244"/>
              <a:ext cx="3789540" cy="3792718"/>
            </a:xfrm>
            <a:custGeom>
              <a:avLst/>
              <a:gdLst/>
              <a:ahLst/>
              <a:cxnLst/>
              <a:rect l="l" t="t" r="r" b="b"/>
              <a:pathLst>
                <a:path w="8328659" h="8335645" extrusionOk="0">
                  <a:moveTo>
                    <a:pt x="0" y="0"/>
                  </a:moveTo>
                  <a:lnTo>
                    <a:pt x="8328533" y="833529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143186" y="1501870"/>
              <a:ext cx="3640166" cy="3643055"/>
            </a:xfrm>
            <a:custGeom>
              <a:avLst/>
              <a:gdLst/>
              <a:ahLst/>
              <a:cxnLst/>
              <a:rect l="l" t="t" r="r" b="b"/>
              <a:pathLst>
                <a:path w="8000365" h="8006715" extrusionOk="0">
                  <a:moveTo>
                    <a:pt x="0" y="0"/>
                  </a:moveTo>
                  <a:lnTo>
                    <a:pt x="7999801" y="800629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43187" y="1651496"/>
              <a:ext cx="3490502" cy="3493392"/>
            </a:xfrm>
            <a:custGeom>
              <a:avLst/>
              <a:gdLst/>
              <a:ahLst/>
              <a:cxnLst/>
              <a:rect l="l" t="t" r="r" b="b"/>
              <a:pathLst>
                <a:path w="7671434" h="7677784" extrusionOk="0">
                  <a:moveTo>
                    <a:pt x="0" y="0"/>
                  </a:moveTo>
                  <a:lnTo>
                    <a:pt x="7671072" y="7677302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43187" y="1801112"/>
              <a:ext cx="3340840" cy="3343729"/>
            </a:xfrm>
            <a:custGeom>
              <a:avLst/>
              <a:gdLst/>
              <a:ahLst/>
              <a:cxnLst/>
              <a:rect l="l" t="t" r="r" b="b"/>
              <a:pathLst>
                <a:path w="7342505" h="7348855" extrusionOk="0">
                  <a:moveTo>
                    <a:pt x="0" y="0"/>
                  </a:moveTo>
                  <a:lnTo>
                    <a:pt x="7342376" y="734833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43186" y="1950735"/>
              <a:ext cx="3191465" cy="3194066"/>
            </a:xfrm>
            <a:custGeom>
              <a:avLst/>
              <a:gdLst/>
              <a:ahLst/>
              <a:cxnLst/>
              <a:rect l="l" t="t" r="r" b="b"/>
              <a:pathLst>
                <a:path w="7014209" h="7019925" extrusionOk="0">
                  <a:moveTo>
                    <a:pt x="0" y="0"/>
                  </a:moveTo>
                  <a:lnTo>
                    <a:pt x="7013659" y="701934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3186" y="2100360"/>
              <a:ext cx="3041802" cy="3044113"/>
            </a:xfrm>
            <a:custGeom>
              <a:avLst/>
              <a:gdLst/>
              <a:ahLst/>
              <a:cxnLst/>
              <a:rect l="l" t="t" r="r" b="b"/>
              <a:pathLst>
                <a:path w="6685280" h="6690359" extrusionOk="0">
                  <a:moveTo>
                    <a:pt x="0" y="0"/>
                  </a:moveTo>
                  <a:lnTo>
                    <a:pt x="6684929" y="669035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43186" y="2249989"/>
              <a:ext cx="2892139" cy="2894451"/>
            </a:xfrm>
            <a:custGeom>
              <a:avLst/>
              <a:gdLst/>
              <a:ahLst/>
              <a:cxnLst/>
              <a:rect l="l" t="t" r="r" b="b"/>
              <a:pathLst>
                <a:path w="6356350" h="6361430" extrusionOk="0">
                  <a:moveTo>
                    <a:pt x="0" y="0"/>
                  </a:moveTo>
                  <a:lnTo>
                    <a:pt x="6356197" y="636135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43187" y="2399601"/>
              <a:ext cx="2742765" cy="2744788"/>
            </a:xfrm>
            <a:custGeom>
              <a:avLst/>
              <a:gdLst/>
              <a:ahLst/>
              <a:cxnLst/>
              <a:rect l="l" t="t" r="r" b="b"/>
              <a:pathLst>
                <a:path w="6028055" h="6032500" extrusionOk="0">
                  <a:moveTo>
                    <a:pt x="0" y="0"/>
                  </a:moveTo>
                  <a:lnTo>
                    <a:pt x="6027504" y="6032395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43187" y="2549222"/>
              <a:ext cx="2593102" cy="2595124"/>
            </a:xfrm>
            <a:custGeom>
              <a:avLst/>
              <a:gdLst/>
              <a:ahLst/>
              <a:cxnLst/>
              <a:rect l="l" t="t" r="r" b="b"/>
              <a:pathLst>
                <a:path w="5699125" h="5703570" extrusionOk="0">
                  <a:moveTo>
                    <a:pt x="0" y="0"/>
                  </a:moveTo>
                  <a:lnTo>
                    <a:pt x="5698792" y="570341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43187" y="2698848"/>
              <a:ext cx="2443439" cy="2445461"/>
            </a:xfrm>
            <a:custGeom>
              <a:avLst/>
              <a:gdLst/>
              <a:ahLst/>
              <a:cxnLst/>
              <a:rect l="l" t="t" r="r" b="b"/>
              <a:pathLst>
                <a:path w="5370195" h="5374640" extrusionOk="0">
                  <a:moveTo>
                    <a:pt x="0" y="0"/>
                  </a:moveTo>
                  <a:lnTo>
                    <a:pt x="5370063" y="537442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3185" y="2848473"/>
              <a:ext cx="2294065" cy="2295798"/>
            </a:xfrm>
            <a:custGeom>
              <a:avLst/>
              <a:gdLst/>
              <a:ahLst/>
              <a:cxnLst/>
              <a:rect l="l" t="t" r="r" b="b"/>
              <a:pathLst>
                <a:path w="5041900" h="5045709" extrusionOk="0">
                  <a:moveTo>
                    <a:pt x="0" y="0"/>
                  </a:moveTo>
                  <a:lnTo>
                    <a:pt x="5041336" y="504543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3186" y="2998099"/>
              <a:ext cx="2144401" cy="2146135"/>
            </a:xfrm>
            <a:custGeom>
              <a:avLst/>
              <a:gdLst/>
              <a:ahLst/>
              <a:cxnLst/>
              <a:rect l="l" t="t" r="r" b="b"/>
              <a:pathLst>
                <a:path w="4712970" h="4716780" extrusionOk="0">
                  <a:moveTo>
                    <a:pt x="0" y="0"/>
                  </a:moveTo>
                  <a:lnTo>
                    <a:pt x="4712613" y="471644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43185" y="3147711"/>
              <a:ext cx="1994738" cy="1996472"/>
            </a:xfrm>
            <a:custGeom>
              <a:avLst/>
              <a:gdLst/>
              <a:ahLst/>
              <a:cxnLst/>
              <a:rect l="l" t="t" r="r" b="b"/>
              <a:pathLst>
                <a:path w="4384040" h="4387850" extrusionOk="0">
                  <a:moveTo>
                    <a:pt x="0" y="0"/>
                  </a:moveTo>
                  <a:lnTo>
                    <a:pt x="4383922" y="438747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143186" y="3297338"/>
              <a:ext cx="1845364" cy="1846809"/>
            </a:xfrm>
            <a:custGeom>
              <a:avLst/>
              <a:gdLst/>
              <a:ahLst/>
              <a:cxnLst/>
              <a:rect l="l" t="t" r="r" b="b"/>
              <a:pathLst>
                <a:path w="4055745" h="4058920" extrusionOk="0">
                  <a:moveTo>
                    <a:pt x="0" y="0"/>
                  </a:moveTo>
                  <a:lnTo>
                    <a:pt x="4055191" y="405848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43186" y="3446963"/>
              <a:ext cx="1695701" cy="1697145"/>
            </a:xfrm>
            <a:custGeom>
              <a:avLst/>
              <a:gdLst/>
              <a:ahLst/>
              <a:cxnLst/>
              <a:rect l="l" t="t" r="r" b="b"/>
              <a:pathLst>
                <a:path w="3726815" h="3729990" extrusionOk="0">
                  <a:moveTo>
                    <a:pt x="0" y="0"/>
                  </a:moveTo>
                  <a:lnTo>
                    <a:pt x="3726466" y="3729492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43186" y="3596591"/>
              <a:ext cx="1546038" cy="1547482"/>
            </a:xfrm>
            <a:custGeom>
              <a:avLst/>
              <a:gdLst/>
              <a:ahLst/>
              <a:cxnLst/>
              <a:rect l="l" t="t" r="r" b="b"/>
              <a:pathLst>
                <a:path w="3397885" h="3401059" extrusionOk="0">
                  <a:moveTo>
                    <a:pt x="0" y="0"/>
                  </a:moveTo>
                  <a:lnTo>
                    <a:pt x="3397738" y="340049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43186" y="3746203"/>
              <a:ext cx="1396663" cy="1397819"/>
            </a:xfrm>
            <a:custGeom>
              <a:avLst/>
              <a:gdLst/>
              <a:ahLst/>
              <a:cxnLst/>
              <a:rect l="l" t="t" r="r" b="b"/>
              <a:pathLst>
                <a:path w="3069590" h="3072129" extrusionOk="0">
                  <a:moveTo>
                    <a:pt x="0" y="0"/>
                  </a:moveTo>
                  <a:lnTo>
                    <a:pt x="3069044" y="307153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43185" y="3895829"/>
              <a:ext cx="1247000" cy="1247867"/>
            </a:xfrm>
            <a:custGeom>
              <a:avLst/>
              <a:gdLst/>
              <a:ahLst/>
              <a:cxnLst/>
              <a:rect l="l" t="t" r="r" b="b"/>
              <a:pathLst>
                <a:path w="2740660" h="2742565" extrusionOk="0">
                  <a:moveTo>
                    <a:pt x="0" y="0"/>
                  </a:moveTo>
                  <a:lnTo>
                    <a:pt x="2740321" y="274254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43186" y="4045457"/>
              <a:ext cx="1097337" cy="1098203"/>
            </a:xfrm>
            <a:custGeom>
              <a:avLst/>
              <a:gdLst/>
              <a:ahLst/>
              <a:cxnLst/>
              <a:rect l="l" t="t" r="r" b="b"/>
              <a:pathLst>
                <a:path w="2411730" h="2413634" extrusionOk="0">
                  <a:moveTo>
                    <a:pt x="0" y="0"/>
                  </a:moveTo>
                  <a:lnTo>
                    <a:pt x="2411587" y="2413545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43187" y="4195084"/>
              <a:ext cx="947963" cy="948540"/>
            </a:xfrm>
            <a:custGeom>
              <a:avLst/>
              <a:gdLst/>
              <a:ahLst/>
              <a:cxnLst/>
              <a:rect l="l" t="t" r="r" b="b"/>
              <a:pathLst>
                <a:path w="2083435" h="2084704" extrusionOk="0">
                  <a:moveTo>
                    <a:pt x="0" y="0"/>
                  </a:moveTo>
                  <a:lnTo>
                    <a:pt x="2082859" y="208455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143186" y="4344694"/>
              <a:ext cx="798300" cy="798878"/>
            </a:xfrm>
            <a:custGeom>
              <a:avLst/>
              <a:gdLst/>
              <a:ahLst/>
              <a:cxnLst/>
              <a:rect l="l" t="t" r="r" b="b"/>
              <a:pathLst>
                <a:path w="1754505" h="1755775" extrusionOk="0">
                  <a:moveTo>
                    <a:pt x="0" y="0"/>
                  </a:moveTo>
                  <a:lnTo>
                    <a:pt x="1754170" y="175559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143187" y="4494315"/>
              <a:ext cx="648637" cy="649214"/>
            </a:xfrm>
            <a:custGeom>
              <a:avLst/>
              <a:gdLst/>
              <a:ahLst/>
              <a:cxnLst/>
              <a:rect l="l" t="t" r="r" b="b"/>
              <a:pathLst>
                <a:path w="1425575" h="1426845" extrusionOk="0">
                  <a:moveTo>
                    <a:pt x="0" y="0"/>
                  </a:moveTo>
                  <a:lnTo>
                    <a:pt x="1425452" y="142660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143185" y="4643941"/>
              <a:ext cx="499262" cy="499551"/>
            </a:xfrm>
            <a:custGeom>
              <a:avLst/>
              <a:gdLst/>
              <a:ahLst/>
              <a:cxnLst/>
              <a:rect l="l" t="t" r="r" b="b"/>
              <a:pathLst>
                <a:path w="1097280" h="1097915" extrusionOk="0">
                  <a:moveTo>
                    <a:pt x="0" y="0"/>
                  </a:moveTo>
                  <a:lnTo>
                    <a:pt x="1096730" y="109762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143185" y="4793566"/>
              <a:ext cx="349599" cy="349888"/>
            </a:xfrm>
            <a:custGeom>
              <a:avLst/>
              <a:gdLst/>
              <a:ahLst/>
              <a:cxnLst/>
              <a:rect l="l" t="t" r="r" b="b"/>
              <a:pathLst>
                <a:path w="768350" h="768984" extrusionOk="0">
                  <a:moveTo>
                    <a:pt x="0" y="0"/>
                  </a:moveTo>
                  <a:lnTo>
                    <a:pt x="768006" y="76862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143186" y="4943180"/>
              <a:ext cx="199936" cy="200225"/>
            </a:xfrm>
            <a:custGeom>
              <a:avLst/>
              <a:gdLst/>
              <a:ahLst/>
              <a:cxnLst/>
              <a:rect l="l" t="t" r="r" b="b"/>
              <a:pathLst>
                <a:path w="439420" h="440054" extrusionOk="0">
                  <a:moveTo>
                    <a:pt x="0" y="0"/>
                  </a:moveTo>
                  <a:lnTo>
                    <a:pt x="439305" y="439662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143185" y="5092806"/>
              <a:ext cx="50562" cy="50562"/>
            </a:xfrm>
            <a:custGeom>
              <a:avLst/>
              <a:gdLst/>
              <a:ahLst/>
              <a:cxnLst/>
              <a:rect l="l" t="t" r="r" b="b"/>
              <a:pathLst>
                <a:path w="111125" h="111125" extrusionOk="0">
                  <a:moveTo>
                    <a:pt x="0" y="0"/>
                  </a:moveTo>
                  <a:lnTo>
                    <a:pt x="110582" y="110672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8"/>
          <p:cNvGrpSpPr/>
          <p:nvPr/>
        </p:nvGrpSpPr>
        <p:grpSpPr>
          <a:xfrm>
            <a:off x="0" y="6887"/>
            <a:ext cx="9143955" cy="5181755"/>
            <a:chOff x="0" y="-1"/>
            <a:chExt cx="12191940" cy="6909007"/>
          </a:xfrm>
        </p:grpSpPr>
        <p:sp>
          <p:nvSpPr>
            <p:cNvPr id="250" name="Google Shape;250;p28"/>
            <p:cNvSpPr/>
            <p:nvPr/>
          </p:nvSpPr>
          <p:spPr>
            <a:xfrm>
              <a:off x="0" y="-1"/>
              <a:ext cx="1752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12016740" y="-1"/>
              <a:ext cx="1752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 rot="-5400000">
              <a:off x="6014292" y="-6002338"/>
              <a:ext cx="175200" cy="12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 rot="-5400000">
              <a:off x="5982944" y="700056"/>
              <a:ext cx="237900" cy="12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633413" y="496762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ftr" idx="11"/>
          </p:nvPr>
        </p:nvSpPr>
        <p:spPr>
          <a:xfrm>
            <a:off x="924766" y="496762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1802055" y="1983606"/>
            <a:ext cx="5526000" cy="105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300" tIns="365750" rIns="274300" bIns="365750" anchor="ctr" anchorCtr="0">
            <a:spAutoFit/>
          </a:bodyPr>
          <a:lstStyle>
            <a:lvl1pPr lvl="0" algn="ctr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800"/>
              <a:buFont typeface="Raleway Black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xt box v1">
  <p:cSld name="image + txt box v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>
            <a:spLocks noGrp="1"/>
          </p:cNvSpPr>
          <p:nvPr>
            <p:ph type="pic" idx="2"/>
          </p:nvPr>
        </p:nvSpPr>
        <p:spPr>
          <a:xfrm>
            <a:off x="633409" y="1152000"/>
            <a:ext cx="40224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ctr" rtl="0">
              <a:lnSpc>
                <a:spcPct val="177142"/>
              </a:lnSpc>
              <a:spcBef>
                <a:spcPts val="280"/>
              </a:spcBef>
              <a:spcAft>
                <a:spcPts val="0"/>
              </a:spcAft>
              <a:buClr>
                <a:srgbClr val="1B1E1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body" idx="1"/>
          </p:nvPr>
        </p:nvSpPr>
        <p:spPr>
          <a:xfrm>
            <a:off x="4863971" y="1152525"/>
            <a:ext cx="3754800" cy="4986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11125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■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●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○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3"/>
          </p:nvPr>
        </p:nvSpPr>
        <p:spPr>
          <a:xfrm>
            <a:off x="4863972" y="1652758"/>
            <a:ext cx="3754800" cy="28812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rgbClr val="1B1E1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1050"/>
              <a:buChar char="○"/>
              <a:defRPr sz="1400">
                <a:solidFill>
                  <a:srgbClr val="1B1E1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■"/>
              <a:defRPr sz="1200">
                <a:solidFill>
                  <a:srgbClr val="1B1E1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●"/>
              <a:defRPr sz="1200">
                <a:solidFill>
                  <a:srgbClr val="1B1E1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○"/>
              <a:defRPr sz="12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>
                <a:solidFill>
                  <a:srgbClr val="1B1E1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asic layout + heading">
  <p:cSld name="5_Basic layout + heading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>
            <a:spLocks noGrp="1"/>
          </p:cNvSpPr>
          <p:nvPr>
            <p:ph type="title"/>
          </p:nvPr>
        </p:nvSpPr>
        <p:spPr>
          <a:xfrm>
            <a:off x="707953" y="1736804"/>
            <a:ext cx="37986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3200"/>
              <a:buFont typeface="Raleway Black"/>
              <a:buNone/>
              <a:defRPr sz="3200">
                <a:solidFill>
                  <a:srgbClr val="1B1E1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0"/>
          <p:cNvSpPr/>
          <p:nvPr/>
        </p:nvSpPr>
        <p:spPr>
          <a:xfrm>
            <a:off x="4676776" y="1790701"/>
            <a:ext cx="1703400" cy="1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9536" y="1977400"/>
            <a:ext cx="4474464" cy="745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large image + box">
  <p:cSld name="1_large image + box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32"/>
          <p:cNvGrpSpPr/>
          <p:nvPr/>
        </p:nvGrpSpPr>
        <p:grpSpPr>
          <a:xfrm>
            <a:off x="443" y="45504"/>
            <a:ext cx="9147502" cy="5145619"/>
            <a:chOff x="321" y="0"/>
            <a:chExt cx="9147502" cy="5145619"/>
          </a:xfrm>
        </p:grpSpPr>
        <p:sp>
          <p:nvSpPr>
            <p:cNvPr id="279" name="Google Shape;279;p32"/>
            <p:cNvSpPr/>
            <p:nvPr/>
          </p:nvSpPr>
          <p:spPr>
            <a:xfrm>
              <a:off x="7297102" y="0"/>
              <a:ext cx="1846500" cy="12819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448476" y="0"/>
              <a:ext cx="7695300" cy="5143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750689" y="457406"/>
              <a:ext cx="995400" cy="1149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321" y="0"/>
              <a:ext cx="2354700" cy="1606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537582" y="0"/>
              <a:ext cx="3359700" cy="11754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321" y="1021987"/>
              <a:ext cx="4576800" cy="41211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321" y="0"/>
              <a:ext cx="143018" cy="5145465"/>
            </a:xfrm>
            <a:custGeom>
              <a:avLst/>
              <a:gdLst/>
              <a:ahLst/>
              <a:cxnLst/>
              <a:rect l="l" t="t" r="r" b="b"/>
              <a:pathLst>
                <a:path w="314325" h="11308715" extrusionOk="0">
                  <a:moveTo>
                    <a:pt x="0" y="11308556"/>
                  </a:moveTo>
                  <a:lnTo>
                    <a:pt x="314126" y="11308556"/>
                  </a:lnTo>
                  <a:lnTo>
                    <a:pt x="314126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43186" y="0"/>
              <a:ext cx="9004637" cy="5145465"/>
            </a:xfrm>
            <a:custGeom>
              <a:avLst/>
              <a:gdLst/>
              <a:ahLst/>
              <a:cxnLst/>
              <a:rect l="l" t="t" r="r" b="b"/>
              <a:pathLst>
                <a:path w="19790410" h="11308715" extrusionOk="0">
                  <a:moveTo>
                    <a:pt x="0" y="11308556"/>
                  </a:moveTo>
                  <a:lnTo>
                    <a:pt x="19789973" y="11308556"/>
                  </a:lnTo>
                  <a:lnTo>
                    <a:pt x="19789973" y="0"/>
                  </a:lnTo>
                  <a:lnTo>
                    <a:pt x="0" y="0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8958116" y="1"/>
              <a:ext cx="143018" cy="143018"/>
            </a:xfrm>
            <a:custGeom>
              <a:avLst/>
              <a:gdLst/>
              <a:ahLst/>
              <a:cxnLst/>
              <a:rect l="l" t="t" r="r" b="b"/>
              <a:pathLst>
                <a:path w="314325" h="314325" extrusionOk="0">
                  <a:moveTo>
                    <a:pt x="0" y="0"/>
                  </a:moveTo>
                  <a:lnTo>
                    <a:pt x="313771" y="31402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8808612" y="0"/>
              <a:ext cx="292392" cy="292681"/>
            </a:xfrm>
            <a:custGeom>
              <a:avLst/>
              <a:gdLst/>
              <a:ahLst/>
              <a:cxnLst/>
              <a:rect l="l" t="t" r="r" b="b"/>
              <a:pathLst>
                <a:path w="642619" h="643255" extrusionOk="0">
                  <a:moveTo>
                    <a:pt x="0" y="0"/>
                  </a:moveTo>
                  <a:lnTo>
                    <a:pt x="642497" y="64301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8659109" y="0"/>
              <a:ext cx="442055" cy="442344"/>
            </a:xfrm>
            <a:custGeom>
              <a:avLst/>
              <a:gdLst/>
              <a:ahLst/>
              <a:cxnLst/>
              <a:rect l="l" t="t" r="r" b="b"/>
              <a:pathLst>
                <a:path w="971550" h="972185" extrusionOk="0">
                  <a:moveTo>
                    <a:pt x="0" y="0"/>
                  </a:moveTo>
                  <a:lnTo>
                    <a:pt x="971217" y="97200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8509617" y="1"/>
              <a:ext cx="591718" cy="592007"/>
            </a:xfrm>
            <a:custGeom>
              <a:avLst/>
              <a:gdLst/>
              <a:ahLst/>
              <a:cxnLst/>
              <a:rect l="l" t="t" r="r" b="b"/>
              <a:pathLst>
                <a:path w="1300480" h="1301115" extrusionOk="0">
                  <a:moveTo>
                    <a:pt x="0" y="0"/>
                  </a:moveTo>
                  <a:lnTo>
                    <a:pt x="1299915" y="130096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8360113" y="1"/>
              <a:ext cx="741093" cy="741670"/>
            </a:xfrm>
            <a:custGeom>
              <a:avLst/>
              <a:gdLst/>
              <a:ahLst/>
              <a:cxnLst/>
              <a:rect l="l" t="t" r="r" b="b"/>
              <a:pathLst>
                <a:path w="1628775" h="1630045" extrusionOk="0">
                  <a:moveTo>
                    <a:pt x="0" y="0"/>
                  </a:moveTo>
                  <a:lnTo>
                    <a:pt x="1628639" y="162996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8210603" y="0"/>
              <a:ext cx="890756" cy="891334"/>
            </a:xfrm>
            <a:custGeom>
              <a:avLst/>
              <a:gdLst/>
              <a:ahLst/>
              <a:cxnLst/>
              <a:rect l="l" t="t" r="r" b="b"/>
              <a:pathLst>
                <a:path w="1957705" h="1958975" extrusionOk="0">
                  <a:moveTo>
                    <a:pt x="0" y="0"/>
                  </a:moveTo>
                  <a:lnTo>
                    <a:pt x="1957376" y="195896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8061097" y="0"/>
              <a:ext cx="1040418" cy="1041286"/>
            </a:xfrm>
            <a:custGeom>
              <a:avLst/>
              <a:gdLst/>
              <a:ahLst/>
              <a:cxnLst/>
              <a:rect l="l" t="t" r="r" b="b"/>
              <a:pathLst>
                <a:path w="2286634" h="2288540" extrusionOk="0">
                  <a:moveTo>
                    <a:pt x="0" y="0"/>
                  </a:moveTo>
                  <a:lnTo>
                    <a:pt x="2286103" y="228796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7911616" y="0"/>
              <a:ext cx="1189793" cy="1190949"/>
            </a:xfrm>
            <a:custGeom>
              <a:avLst/>
              <a:gdLst/>
              <a:ahLst/>
              <a:cxnLst/>
              <a:rect l="l" t="t" r="r" b="b"/>
              <a:pathLst>
                <a:path w="2614930" h="2617470" extrusionOk="0">
                  <a:moveTo>
                    <a:pt x="0" y="0"/>
                  </a:moveTo>
                  <a:lnTo>
                    <a:pt x="2614778" y="261689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7762109" y="0"/>
              <a:ext cx="1339456" cy="1340612"/>
            </a:xfrm>
            <a:custGeom>
              <a:avLst/>
              <a:gdLst/>
              <a:ahLst/>
              <a:cxnLst/>
              <a:rect l="l" t="t" r="r" b="b"/>
              <a:pathLst>
                <a:path w="2943859" h="2946400" extrusionOk="0">
                  <a:moveTo>
                    <a:pt x="0" y="0"/>
                  </a:moveTo>
                  <a:lnTo>
                    <a:pt x="2943507" y="294589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612608" y="0"/>
              <a:ext cx="1489119" cy="1490275"/>
            </a:xfrm>
            <a:custGeom>
              <a:avLst/>
              <a:gdLst/>
              <a:ahLst/>
              <a:cxnLst/>
              <a:rect l="l" t="t" r="r" b="b"/>
              <a:pathLst>
                <a:path w="3272790" h="3275329" extrusionOk="0">
                  <a:moveTo>
                    <a:pt x="0" y="0"/>
                  </a:moveTo>
                  <a:lnTo>
                    <a:pt x="3272227" y="327488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463103" y="1"/>
              <a:ext cx="1638493" cy="1639938"/>
            </a:xfrm>
            <a:custGeom>
              <a:avLst/>
              <a:gdLst/>
              <a:ahLst/>
              <a:cxnLst/>
              <a:rect l="l" t="t" r="r" b="b"/>
              <a:pathLst>
                <a:path w="3601084" h="3604260" extrusionOk="0">
                  <a:moveTo>
                    <a:pt x="0" y="0"/>
                  </a:moveTo>
                  <a:lnTo>
                    <a:pt x="3600952" y="360387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313613" y="0"/>
              <a:ext cx="1788157" cy="1789601"/>
            </a:xfrm>
            <a:custGeom>
              <a:avLst/>
              <a:gdLst/>
              <a:ahLst/>
              <a:cxnLst/>
              <a:rect l="l" t="t" r="r" b="b"/>
              <a:pathLst>
                <a:path w="3930015" h="3933190" extrusionOk="0">
                  <a:moveTo>
                    <a:pt x="0" y="0"/>
                  </a:moveTo>
                  <a:lnTo>
                    <a:pt x="3929649" y="393283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164108" y="0"/>
              <a:ext cx="1937820" cy="1939265"/>
            </a:xfrm>
            <a:custGeom>
              <a:avLst/>
              <a:gdLst/>
              <a:ahLst/>
              <a:cxnLst/>
              <a:rect l="l" t="t" r="r" b="b"/>
              <a:pathLst>
                <a:path w="4258944" h="4262120" extrusionOk="0">
                  <a:moveTo>
                    <a:pt x="0" y="0"/>
                  </a:moveTo>
                  <a:lnTo>
                    <a:pt x="4258374" y="426182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014601" y="0"/>
              <a:ext cx="2087194" cy="2088928"/>
            </a:xfrm>
            <a:custGeom>
              <a:avLst/>
              <a:gdLst/>
              <a:ahLst/>
              <a:cxnLst/>
              <a:rect l="l" t="t" r="r" b="b"/>
              <a:pathLst>
                <a:path w="4587240" h="4591050" extrusionOk="0">
                  <a:moveTo>
                    <a:pt x="0" y="0"/>
                  </a:moveTo>
                  <a:lnTo>
                    <a:pt x="4587104" y="4590828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865095" y="0"/>
              <a:ext cx="2236857" cy="2238591"/>
            </a:xfrm>
            <a:custGeom>
              <a:avLst/>
              <a:gdLst/>
              <a:ahLst/>
              <a:cxnLst/>
              <a:rect l="l" t="t" r="r" b="b"/>
              <a:pathLst>
                <a:path w="4916169" h="4919980" extrusionOk="0">
                  <a:moveTo>
                    <a:pt x="0" y="0"/>
                  </a:moveTo>
                  <a:lnTo>
                    <a:pt x="4915834" y="491982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6715593" y="1"/>
              <a:ext cx="2386521" cy="2388254"/>
            </a:xfrm>
            <a:custGeom>
              <a:avLst/>
              <a:gdLst/>
              <a:ahLst/>
              <a:cxnLst/>
              <a:rect l="l" t="t" r="r" b="b"/>
              <a:pathLst>
                <a:path w="5245100" h="5248910" extrusionOk="0">
                  <a:moveTo>
                    <a:pt x="0" y="0"/>
                  </a:moveTo>
                  <a:lnTo>
                    <a:pt x="5244552" y="524881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6566098" y="1"/>
              <a:ext cx="2535894" cy="2537917"/>
            </a:xfrm>
            <a:custGeom>
              <a:avLst/>
              <a:gdLst/>
              <a:ahLst/>
              <a:cxnLst/>
              <a:rect l="l" t="t" r="r" b="b"/>
              <a:pathLst>
                <a:path w="5573394" h="5577840" extrusionOk="0">
                  <a:moveTo>
                    <a:pt x="0" y="0"/>
                  </a:moveTo>
                  <a:lnTo>
                    <a:pt x="5573257" y="557778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6416597" y="0"/>
              <a:ext cx="2685558" cy="2687580"/>
            </a:xfrm>
            <a:custGeom>
              <a:avLst/>
              <a:gdLst/>
              <a:ahLst/>
              <a:cxnLst/>
              <a:rect l="l" t="t" r="r" b="b"/>
              <a:pathLst>
                <a:path w="5902325" h="5906770" extrusionOk="0">
                  <a:moveTo>
                    <a:pt x="0" y="0"/>
                  </a:moveTo>
                  <a:lnTo>
                    <a:pt x="5901975" y="590676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6267091" y="1"/>
              <a:ext cx="2835221" cy="2837532"/>
            </a:xfrm>
            <a:custGeom>
              <a:avLst/>
              <a:gdLst/>
              <a:ahLst/>
              <a:cxnLst/>
              <a:rect l="l" t="t" r="r" b="b"/>
              <a:pathLst>
                <a:path w="6231255" h="6236335" extrusionOk="0">
                  <a:moveTo>
                    <a:pt x="0" y="0"/>
                  </a:moveTo>
                  <a:lnTo>
                    <a:pt x="6230705" y="623576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6117584" y="0"/>
              <a:ext cx="2984595" cy="2987196"/>
            </a:xfrm>
            <a:custGeom>
              <a:avLst/>
              <a:gdLst/>
              <a:ahLst/>
              <a:cxnLst/>
              <a:rect l="l" t="t" r="r" b="b"/>
              <a:pathLst>
                <a:path w="6559550" h="6565265" extrusionOk="0">
                  <a:moveTo>
                    <a:pt x="0" y="0"/>
                  </a:moveTo>
                  <a:lnTo>
                    <a:pt x="6559435" y="656476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5968100" y="0"/>
              <a:ext cx="3134258" cy="3136859"/>
            </a:xfrm>
            <a:custGeom>
              <a:avLst/>
              <a:gdLst/>
              <a:ahLst/>
              <a:cxnLst/>
              <a:rect l="l" t="t" r="r" b="b"/>
              <a:pathLst>
                <a:path w="6888480" h="6894195" extrusionOk="0">
                  <a:moveTo>
                    <a:pt x="0" y="0"/>
                  </a:moveTo>
                  <a:lnTo>
                    <a:pt x="6888116" y="6893705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5818598" y="0"/>
              <a:ext cx="3283921" cy="3286522"/>
            </a:xfrm>
            <a:custGeom>
              <a:avLst/>
              <a:gdLst/>
              <a:ahLst/>
              <a:cxnLst/>
              <a:rect l="l" t="t" r="r" b="b"/>
              <a:pathLst>
                <a:path w="7217409" h="7223125" extrusionOk="0">
                  <a:moveTo>
                    <a:pt x="0" y="0"/>
                  </a:moveTo>
                  <a:lnTo>
                    <a:pt x="7216834" y="722268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5669091" y="1"/>
              <a:ext cx="3433296" cy="3436185"/>
            </a:xfrm>
            <a:custGeom>
              <a:avLst/>
              <a:gdLst/>
              <a:ahLst/>
              <a:cxnLst/>
              <a:rect l="l" t="t" r="r" b="b"/>
              <a:pathLst>
                <a:path w="7545705" h="7552055" extrusionOk="0">
                  <a:moveTo>
                    <a:pt x="0" y="0"/>
                  </a:moveTo>
                  <a:lnTo>
                    <a:pt x="7545565" y="7551692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5519585" y="0"/>
              <a:ext cx="3582958" cy="3585848"/>
            </a:xfrm>
            <a:custGeom>
              <a:avLst/>
              <a:gdLst/>
              <a:ahLst/>
              <a:cxnLst/>
              <a:rect l="l" t="t" r="r" b="b"/>
              <a:pathLst>
                <a:path w="7874634" h="7880984" extrusionOk="0">
                  <a:moveTo>
                    <a:pt x="0" y="0"/>
                  </a:moveTo>
                  <a:lnTo>
                    <a:pt x="7874294" y="788068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5370095" y="0"/>
              <a:ext cx="3732622" cy="3735511"/>
            </a:xfrm>
            <a:custGeom>
              <a:avLst/>
              <a:gdLst/>
              <a:ahLst/>
              <a:cxnLst/>
              <a:rect l="l" t="t" r="r" b="b"/>
              <a:pathLst>
                <a:path w="8203565" h="8209915" extrusionOk="0">
                  <a:moveTo>
                    <a:pt x="0" y="0"/>
                  </a:moveTo>
                  <a:lnTo>
                    <a:pt x="8202988" y="820964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5220589" y="0"/>
              <a:ext cx="3881996" cy="3885174"/>
            </a:xfrm>
            <a:custGeom>
              <a:avLst/>
              <a:gdLst/>
              <a:ahLst/>
              <a:cxnLst/>
              <a:rect l="l" t="t" r="r" b="b"/>
              <a:pathLst>
                <a:path w="8531860" h="8538845" extrusionOk="0">
                  <a:moveTo>
                    <a:pt x="0" y="0"/>
                  </a:moveTo>
                  <a:lnTo>
                    <a:pt x="8531715" y="8538638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5071087" y="1"/>
              <a:ext cx="4031659" cy="4034838"/>
            </a:xfrm>
            <a:custGeom>
              <a:avLst/>
              <a:gdLst/>
              <a:ahLst/>
              <a:cxnLst/>
              <a:rect l="l" t="t" r="r" b="b"/>
              <a:pathLst>
                <a:path w="8860790" h="8867775" extrusionOk="0">
                  <a:moveTo>
                    <a:pt x="0" y="0"/>
                  </a:moveTo>
                  <a:lnTo>
                    <a:pt x="8860437" y="886763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4921580" y="0"/>
              <a:ext cx="4181322" cy="4184501"/>
            </a:xfrm>
            <a:custGeom>
              <a:avLst/>
              <a:gdLst/>
              <a:ahLst/>
              <a:cxnLst/>
              <a:rect l="l" t="t" r="r" b="b"/>
              <a:pathLst>
                <a:path w="9189719" h="9196705" extrusionOk="0">
                  <a:moveTo>
                    <a:pt x="0" y="0"/>
                  </a:moveTo>
                  <a:lnTo>
                    <a:pt x="9189168" y="9196628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4772088" y="1"/>
              <a:ext cx="4330697" cy="4334164"/>
            </a:xfrm>
            <a:custGeom>
              <a:avLst/>
              <a:gdLst/>
              <a:ahLst/>
              <a:cxnLst/>
              <a:rect l="l" t="t" r="r" b="b"/>
              <a:pathLst>
                <a:path w="9518015" h="9525635" extrusionOk="0">
                  <a:moveTo>
                    <a:pt x="0" y="0"/>
                  </a:moveTo>
                  <a:lnTo>
                    <a:pt x="9517864" y="952558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4622585" y="0"/>
              <a:ext cx="4480360" cy="4484116"/>
            </a:xfrm>
            <a:custGeom>
              <a:avLst/>
              <a:gdLst/>
              <a:ahLst/>
              <a:cxnLst/>
              <a:rect l="l" t="t" r="r" b="b"/>
              <a:pathLst>
                <a:path w="9846944" h="9855200" extrusionOk="0">
                  <a:moveTo>
                    <a:pt x="0" y="0"/>
                  </a:moveTo>
                  <a:lnTo>
                    <a:pt x="9846589" y="985457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4473084" y="0"/>
              <a:ext cx="4630023" cy="4633779"/>
            </a:xfrm>
            <a:custGeom>
              <a:avLst/>
              <a:gdLst/>
              <a:ahLst/>
              <a:cxnLst/>
              <a:rect l="l" t="t" r="r" b="b"/>
              <a:pathLst>
                <a:path w="10175875" h="10184130" extrusionOk="0">
                  <a:moveTo>
                    <a:pt x="0" y="0"/>
                  </a:moveTo>
                  <a:lnTo>
                    <a:pt x="10175304" y="1018355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4323578" y="0"/>
              <a:ext cx="4779397" cy="4783442"/>
            </a:xfrm>
            <a:custGeom>
              <a:avLst/>
              <a:gdLst/>
              <a:ahLst/>
              <a:cxnLst/>
              <a:rect l="l" t="t" r="r" b="b"/>
              <a:pathLst>
                <a:path w="10504169" h="10513060" extrusionOk="0">
                  <a:moveTo>
                    <a:pt x="0" y="0"/>
                  </a:moveTo>
                  <a:lnTo>
                    <a:pt x="10504032" y="1051256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4174073" y="0"/>
              <a:ext cx="4929061" cy="4933105"/>
            </a:xfrm>
            <a:custGeom>
              <a:avLst/>
              <a:gdLst/>
              <a:ahLst/>
              <a:cxnLst/>
              <a:rect l="l" t="t" r="r" b="b"/>
              <a:pathLst>
                <a:path w="10833100" h="10841990" extrusionOk="0">
                  <a:moveTo>
                    <a:pt x="0" y="0"/>
                  </a:moveTo>
                  <a:lnTo>
                    <a:pt x="10832760" y="1084155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4024584" y="0"/>
              <a:ext cx="5078724" cy="5082769"/>
            </a:xfrm>
            <a:custGeom>
              <a:avLst/>
              <a:gdLst/>
              <a:ahLst/>
              <a:cxnLst/>
              <a:rect l="l" t="t" r="r" b="b"/>
              <a:pathLst>
                <a:path w="11162030" h="11170920" extrusionOk="0">
                  <a:moveTo>
                    <a:pt x="0" y="0"/>
                  </a:moveTo>
                  <a:lnTo>
                    <a:pt x="11161450" y="1117050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3875080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3725573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3576068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3426578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3277074" y="2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3127568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2978062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2828571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2679067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2529570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2380063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2230566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2081069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1931560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1782057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1632553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1483062" y="2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333554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1184052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1034551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885059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91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735556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586052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0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436547" y="0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2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87055" y="1"/>
              <a:ext cx="5141420" cy="5145465"/>
            </a:xfrm>
            <a:custGeom>
              <a:avLst/>
              <a:gdLst/>
              <a:ahLst/>
              <a:cxnLst/>
              <a:rect l="l" t="t" r="r" b="b"/>
              <a:pathLst>
                <a:path w="11299825" h="11308715" extrusionOk="0">
                  <a:moveTo>
                    <a:pt x="0" y="0"/>
                  </a:moveTo>
                  <a:lnTo>
                    <a:pt x="11299387" y="1130855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143186" y="5643"/>
              <a:ext cx="5135642" cy="5139976"/>
            </a:xfrm>
            <a:custGeom>
              <a:avLst/>
              <a:gdLst/>
              <a:ahLst/>
              <a:cxnLst/>
              <a:rect l="l" t="t" r="r" b="b"/>
              <a:pathLst>
                <a:path w="11287125" h="11296650" extrusionOk="0">
                  <a:moveTo>
                    <a:pt x="0" y="0"/>
                  </a:moveTo>
                  <a:lnTo>
                    <a:pt x="11286989" y="1129614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143186" y="155266"/>
              <a:ext cx="4986268" cy="4990313"/>
            </a:xfrm>
            <a:custGeom>
              <a:avLst/>
              <a:gdLst/>
              <a:ahLst/>
              <a:cxnLst/>
              <a:rect l="l" t="t" r="r" b="b"/>
              <a:pathLst>
                <a:path w="10958830" h="10967720" extrusionOk="0">
                  <a:moveTo>
                    <a:pt x="0" y="0"/>
                  </a:moveTo>
                  <a:lnTo>
                    <a:pt x="10958262" y="1096716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143185" y="304893"/>
              <a:ext cx="4836605" cy="4840649"/>
            </a:xfrm>
            <a:custGeom>
              <a:avLst/>
              <a:gdLst/>
              <a:ahLst/>
              <a:cxnLst/>
              <a:rect l="l" t="t" r="r" b="b"/>
              <a:pathLst>
                <a:path w="10629900" h="10638790" extrusionOk="0">
                  <a:moveTo>
                    <a:pt x="0" y="0"/>
                  </a:moveTo>
                  <a:lnTo>
                    <a:pt x="10629537" y="10638168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143186" y="454521"/>
              <a:ext cx="4686941" cy="4690697"/>
            </a:xfrm>
            <a:custGeom>
              <a:avLst/>
              <a:gdLst/>
              <a:ahLst/>
              <a:cxnLst/>
              <a:rect l="l" t="t" r="r" b="b"/>
              <a:pathLst>
                <a:path w="10300970" h="10309225" extrusionOk="0">
                  <a:moveTo>
                    <a:pt x="0" y="0"/>
                  </a:moveTo>
                  <a:lnTo>
                    <a:pt x="10300808" y="1030917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143186" y="604133"/>
              <a:ext cx="4537567" cy="4541034"/>
            </a:xfrm>
            <a:custGeom>
              <a:avLst/>
              <a:gdLst/>
              <a:ahLst/>
              <a:cxnLst/>
              <a:rect l="l" t="t" r="r" b="b"/>
              <a:pathLst>
                <a:path w="9972675" h="9980295" extrusionOk="0">
                  <a:moveTo>
                    <a:pt x="0" y="0"/>
                  </a:moveTo>
                  <a:lnTo>
                    <a:pt x="9972117" y="9980208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143186" y="753760"/>
              <a:ext cx="4387904" cy="4391371"/>
            </a:xfrm>
            <a:custGeom>
              <a:avLst/>
              <a:gdLst/>
              <a:ahLst/>
              <a:cxnLst/>
              <a:rect l="l" t="t" r="r" b="b"/>
              <a:pathLst>
                <a:path w="9643745" h="9651365" extrusionOk="0">
                  <a:moveTo>
                    <a:pt x="0" y="0"/>
                  </a:moveTo>
                  <a:lnTo>
                    <a:pt x="9643388" y="965121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143186" y="903386"/>
              <a:ext cx="4238241" cy="4241708"/>
            </a:xfrm>
            <a:custGeom>
              <a:avLst/>
              <a:gdLst/>
              <a:ahLst/>
              <a:cxnLst/>
              <a:rect l="l" t="t" r="r" b="b"/>
              <a:pathLst>
                <a:path w="9314815" h="9322435" extrusionOk="0">
                  <a:moveTo>
                    <a:pt x="0" y="0"/>
                  </a:moveTo>
                  <a:lnTo>
                    <a:pt x="9314658" y="932222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43186" y="1053005"/>
              <a:ext cx="4088867" cy="4092045"/>
            </a:xfrm>
            <a:custGeom>
              <a:avLst/>
              <a:gdLst/>
              <a:ahLst/>
              <a:cxnLst/>
              <a:rect l="l" t="t" r="r" b="b"/>
              <a:pathLst>
                <a:path w="8986520" h="8993505" extrusionOk="0">
                  <a:moveTo>
                    <a:pt x="0" y="0"/>
                  </a:moveTo>
                  <a:lnTo>
                    <a:pt x="8985946" y="899324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143185" y="1202616"/>
              <a:ext cx="3939203" cy="3942382"/>
            </a:xfrm>
            <a:custGeom>
              <a:avLst/>
              <a:gdLst/>
              <a:ahLst/>
              <a:cxnLst/>
              <a:rect l="l" t="t" r="r" b="b"/>
              <a:pathLst>
                <a:path w="8657590" h="8664575" extrusionOk="0">
                  <a:moveTo>
                    <a:pt x="0" y="0"/>
                  </a:moveTo>
                  <a:lnTo>
                    <a:pt x="8657260" y="866428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143186" y="1352244"/>
              <a:ext cx="3789540" cy="3792718"/>
            </a:xfrm>
            <a:custGeom>
              <a:avLst/>
              <a:gdLst/>
              <a:ahLst/>
              <a:cxnLst/>
              <a:rect l="l" t="t" r="r" b="b"/>
              <a:pathLst>
                <a:path w="8328659" h="8335645" extrusionOk="0">
                  <a:moveTo>
                    <a:pt x="0" y="0"/>
                  </a:moveTo>
                  <a:lnTo>
                    <a:pt x="8328533" y="833529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143186" y="1501870"/>
              <a:ext cx="3640166" cy="3643055"/>
            </a:xfrm>
            <a:custGeom>
              <a:avLst/>
              <a:gdLst/>
              <a:ahLst/>
              <a:cxnLst/>
              <a:rect l="l" t="t" r="r" b="b"/>
              <a:pathLst>
                <a:path w="8000365" h="8006715" extrusionOk="0">
                  <a:moveTo>
                    <a:pt x="0" y="0"/>
                  </a:moveTo>
                  <a:lnTo>
                    <a:pt x="7999801" y="8006296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143187" y="1651496"/>
              <a:ext cx="3490502" cy="3493392"/>
            </a:xfrm>
            <a:custGeom>
              <a:avLst/>
              <a:gdLst/>
              <a:ahLst/>
              <a:cxnLst/>
              <a:rect l="l" t="t" r="r" b="b"/>
              <a:pathLst>
                <a:path w="7671434" h="7677784" extrusionOk="0">
                  <a:moveTo>
                    <a:pt x="0" y="0"/>
                  </a:moveTo>
                  <a:lnTo>
                    <a:pt x="7671072" y="7677302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143187" y="1801112"/>
              <a:ext cx="3340840" cy="3343729"/>
            </a:xfrm>
            <a:custGeom>
              <a:avLst/>
              <a:gdLst/>
              <a:ahLst/>
              <a:cxnLst/>
              <a:rect l="l" t="t" r="r" b="b"/>
              <a:pathLst>
                <a:path w="7342505" h="7348855" extrusionOk="0">
                  <a:moveTo>
                    <a:pt x="0" y="0"/>
                  </a:moveTo>
                  <a:lnTo>
                    <a:pt x="7342376" y="734833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143186" y="1950735"/>
              <a:ext cx="3191465" cy="3194066"/>
            </a:xfrm>
            <a:custGeom>
              <a:avLst/>
              <a:gdLst/>
              <a:ahLst/>
              <a:cxnLst/>
              <a:rect l="l" t="t" r="r" b="b"/>
              <a:pathLst>
                <a:path w="7014209" h="7019925" extrusionOk="0">
                  <a:moveTo>
                    <a:pt x="0" y="0"/>
                  </a:moveTo>
                  <a:lnTo>
                    <a:pt x="7013659" y="701934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143186" y="2100360"/>
              <a:ext cx="3041802" cy="3044113"/>
            </a:xfrm>
            <a:custGeom>
              <a:avLst/>
              <a:gdLst/>
              <a:ahLst/>
              <a:cxnLst/>
              <a:rect l="l" t="t" r="r" b="b"/>
              <a:pathLst>
                <a:path w="6685280" h="6690359" extrusionOk="0">
                  <a:moveTo>
                    <a:pt x="0" y="0"/>
                  </a:moveTo>
                  <a:lnTo>
                    <a:pt x="6684929" y="669035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143186" y="2249989"/>
              <a:ext cx="2892139" cy="2894451"/>
            </a:xfrm>
            <a:custGeom>
              <a:avLst/>
              <a:gdLst/>
              <a:ahLst/>
              <a:cxnLst/>
              <a:rect l="l" t="t" r="r" b="b"/>
              <a:pathLst>
                <a:path w="6356350" h="6361430" extrusionOk="0">
                  <a:moveTo>
                    <a:pt x="0" y="0"/>
                  </a:moveTo>
                  <a:lnTo>
                    <a:pt x="6356197" y="636135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143187" y="2399601"/>
              <a:ext cx="2742765" cy="2744788"/>
            </a:xfrm>
            <a:custGeom>
              <a:avLst/>
              <a:gdLst/>
              <a:ahLst/>
              <a:cxnLst/>
              <a:rect l="l" t="t" r="r" b="b"/>
              <a:pathLst>
                <a:path w="6028055" h="6032500" extrusionOk="0">
                  <a:moveTo>
                    <a:pt x="0" y="0"/>
                  </a:moveTo>
                  <a:lnTo>
                    <a:pt x="6027504" y="6032395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143187" y="2549222"/>
              <a:ext cx="2593102" cy="2595124"/>
            </a:xfrm>
            <a:custGeom>
              <a:avLst/>
              <a:gdLst/>
              <a:ahLst/>
              <a:cxnLst/>
              <a:rect l="l" t="t" r="r" b="b"/>
              <a:pathLst>
                <a:path w="5699125" h="5703570" extrusionOk="0">
                  <a:moveTo>
                    <a:pt x="0" y="0"/>
                  </a:moveTo>
                  <a:lnTo>
                    <a:pt x="5698792" y="570341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143187" y="2698848"/>
              <a:ext cx="2443439" cy="2445461"/>
            </a:xfrm>
            <a:custGeom>
              <a:avLst/>
              <a:gdLst/>
              <a:ahLst/>
              <a:cxnLst/>
              <a:rect l="l" t="t" r="r" b="b"/>
              <a:pathLst>
                <a:path w="5370195" h="5374640" extrusionOk="0">
                  <a:moveTo>
                    <a:pt x="0" y="0"/>
                  </a:moveTo>
                  <a:lnTo>
                    <a:pt x="5370063" y="537442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143185" y="2848473"/>
              <a:ext cx="2294065" cy="2295798"/>
            </a:xfrm>
            <a:custGeom>
              <a:avLst/>
              <a:gdLst/>
              <a:ahLst/>
              <a:cxnLst/>
              <a:rect l="l" t="t" r="r" b="b"/>
              <a:pathLst>
                <a:path w="5041900" h="5045709" extrusionOk="0">
                  <a:moveTo>
                    <a:pt x="0" y="0"/>
                  </a:moveTo>
                  <a:lnTo>
                    <a:pt x="5041336" y="504543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143186" y="2998099"/>
              <a:ext cx="2144401" cy="2146135"/>
            </a:xfrm>
            <a:custGeom>
              <a:avLst/>
              <a:gdLst/>
              <a:ahLst/>
              <a:cxnLst/>
              <a:rect l="l" t="t" r="r" b="b"/>
              <a:pathLst>
                <a:path w="4712970" h="4716780" extrusionOk="0">
                  <a:moveTo>
                    <a:pt x="0" y="0"/>
                  </a:moveTo>
                  <a:lnTo>
                    <a:pt x="4712613" y="471644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143185" y="3147711"/>
              <a:ext cx="1994738" cy="1996472"/>
            </a:xfrm>
            <a:custGeom>
              <a:avLst/>
              <a:gdLst/>
              <a:ahLst/>
              <a:cxnLst/>
              <a:rect l="l" t="t" r="r" b="b"/>
              <a:pathLst>
                <a:path w="4384040" h="4387850" extrusionOk="0">
                  <a:moveTo>
                    <a:pt x="0" y="0"/>
                  </a:moveTo>
                  <a:lnTo>
                    <a:pt x="4383922" y="438747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143186" y="3297338"/>
              <a:ext cx="1845364" cy="1846809"/>
            </a:xfrm>
            <a:custGeom>
              <a:avLst/>
              <a:gdLst/>
              <a:ahLst/>
              <a:cxnLst/>
              <a:rect l="l" t="t" r="r" b="b"/>
              <a:pathLst>
                <a:path w="4055745" h="4058920" extrusionOk="0">
                  <a:moveTo>
                    <a:pt x="0" y="0"/>
                  </a:moveTo>
                  <a:lnTo>
                    <a:pt x="4055191" y="405848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143186" y="3446963"/>
              <a:ext cx="1695701" cy="1697145"/>
            </a:xfrm>
            <a:custGeom>
              <a:avLst/>
              <a:gdLst/>
              <a:ahLst/>
              <a:cxnLst/>
              <a:rect l="l" t="t" r="r" b="b"/>
              <a:pathLst>
                <a:path w="3726815" h="3729990" extrusionOk="0">
                  <a:moveTo>
                    <a:pt x="0" y="0"/>
                  </a:moveTo>
                  <a:lnTo>
                    <a:pt x="3726466" y="3729492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143186" y="3596591"/>
              <a:ext cx="1546038" cy="1547482"/>
            </a:xfrm>
            <a:custGeom>
              <a:avLst/>
              <a:gdLst/>
              <a:ahLst/>
              <a:cxnLst/>
              <a:rect l="l" t="t" r="r" b="b"/>
              <a:pathLst>
                <a:path w="3397885" h="3401059" extrusionOk="0">
                  <a:moveTo>
                    <a:pt x="0" y="0"/>
                  </a:moveTo>
                  <a:lnTo>
                    <a:pt x="3397738" y="3400497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143186" y="3746203"/>
              <a:ext cx="1396663" cy="1397819"/>
            </a:xfrm>
            <a:custGeom>
              <a:avLst/>
              <a:gdLst/>
              <a:ahLst/>
              <a:cxnLst/>
              <a:rect l="l" t="t" r="r" b="b"/>
              <a:pathLst>
                <a:path w="3069590" h="3072129" extrusionOk="0">
                  <a:moveTo>
                    <a:pt x="0" y="0"/>
                  </a:moveTo>
                  <a:lnTo>
                    <a:pt x="3069044" y="307153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143185" y="3895829"/>
              <a:ext cx="1247000" cy="1247867"/>
            </a:xfrm>
            <a:custGeom>
              <a:avLst/>
              <a:gdLst/>
              <a:ahLst/>
              <a:cxnLst/>
              <a:rect l="l" t="t" r="r" b="b"/>
              <a:pathLst>
                <a:path w="2740660" h="2742565" extrusionOk="0">
                  <a:moveTo>
                    <a:pt x="0" y="0"/>
                  </a:moveTo>
                  <a:lnTo>
                    <a:pt x="2740321" y="2742544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143186" y="4045457"/>
              <a:ext cx="1097337" cy="1098203"/>
            </a:xfrm>
            <a:custGeom>
              <a:avLst/>
              <a:gdLst/>
              <a:ahLst/>
              <a:cxnLst/>
              <a:rect l="l" t="t" r="r" b="b"/>
              <a:pathLst>
                <a:path w="2411730" h="2413634" extrusionOk="0">
                  <a:moveTo>
                    <a:pt x="0" y="0"/>
                  </a:moveTo>
                  <a:lnTo>
                    <a:pt x="2411587" y="2413545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143187" y="4195084"/>
              <a:ext cx="947963" cy="948540"/>
            </a:xfrm>
            <a:custGeom>
              <a:avLst/>
              <a:gdLst/>
              <a:ahLst/>
              <a:cxnLst/>
              <a:rect l="l" t="t" r="r" b="b"/>
              <a:pathLst>
                <a:path w="2083435" h="2084704" extrusionOk="0">
                  <a:moveTo>
                    <a:pt x="0" y="0"/>
                  </a:moveTo>
                  <a:lnTo>
                    <a:pt x="2082859" y="2084550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143186" y="4344694"/>
              <a:ext cx="798300" cy="798878"/>
            </a:xfrm>
            <a:custGeom>
              <a:avLst/>
              <a:gdLst/>
              <a:ahLst/>
              <a:cxnLst/>
              <a:rect l="l" t="t" r="r" b="b"/>
              <a:pathLst>
                <a:path w="1754505" h="1755775" extrusionOk="0">
                  <a:moveTo>
                    <a:pt x="0" y="0"/>
                  </a:moveTo>
                  <a:lnTo>
                    <a:pt x="1754170" y="1755593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143187" y="4494315"/>
              <a:ext cx="648637" cy="649214"/>
            </a:xfrm>
            <a:custGeom>
              <a:avLst/>
              <a:gdLst/>
              <a:ahLst/>
              <a:cxnLst/>
              <a:rect l="l" t="t" r="r" b="b"/>
              <a:pathLst>
                <a:path w="1425575" h="1426845" extrusionOk="0">
                  <a:moveTo>
                    <a:pt x="0" y="0"/>
                  </a:moveTo>
                  <a:lnTo>
                    <a:pt x="1425452" y="142660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143185" y="4643941"/>
              <a:ext cx="499262" cy="499551"/>
            </a:xfrm>
            <a:custGeom>
              <a:avLst/>
              <a:gdLst/>
              <a:ahLst/>
              <a:cxnLst/>
              <a:rect l="l" t="t" r="r" b="b"/>
              <a:pathLst>
                <a:path w="1097280" h="1097915" extrusionOk="0">
                  <a:moveTo>
                    <a:pt x="0" y="0"/>
                  </a:moveTo>
                  <a:lnTo>
                    <a:pt x="1096730" y="1097621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143185" y="4793566"/>
              <a:ext cx="349599" cy="349888"/>
            </a:xfrm>
            <a:custGeom>
              <a:avLst/>
              <a:gdLst/>
              <a:ahLst/>
              <a:cxnLst/>
              <a:rect l="l" t="t" r="r" b="b"/>
              <a:pathLst>
                <a:path w="768350" h="768984" extrusionOk="0">
                  <a:moveTo>
                    <a:pt x="0" y="0"/>
                  </a:moveTo>
                  <a:lnTo>
                    <a:pt x="768006" y="768629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43186" y="4943180"/>
              <a:ext cx="199936" cy="200225"/>
            </a:xfrm>
            <a:custGeom>
              <a:avLst/>
              <a:gdLst/>
              <a:ahLst/>
              <a:cxnLst/>
              <a:rect l="l" t="t" r="r" b="b"/>
              <a:pathLst>
                <a:path w="439420" h="440054" extrusionOk="0">
                  <a:moveTo>
                    <a:pt x="0" y="0"/>
                  </a:moveTo>
                  <a:lnTo>
                    <a:pt x="439305" y="439662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43185" y="5092806"/>
              <a:ext cx="50562" cy="50562"/>
            </a:xfrm>
            <a:custGeom>
              <a:avLst/>
              <a:gdLst/>
              <a:ahLst/>
              <a:cxnLst/>
              <a:rect l="l" t="t" r="r" b="b"/>
              <a:pathLst>
                <a:path w="111125" h="111125" extrusionOk="0">
                  <a:moveTo>
                    <a:pt x="0" y="0"/>
                  </a:moveTo>
                  <a:lnTo>
                    <a:pt x="110582" y="110672"/>
                  </a:lnTo>
                </a:path>
              </a:pathLst>
            </a:custGeom>
            <a:noFill/>
            <a:ln w="16350" cap="flat" cmpd="sng">
              <a:solidFill>
                <a:srgbClr val="73B56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32"/>
          <p:cNvGrpSpPr/>
          <p:nvPr/>
        </p:nvGrpSpPr>
        <p:grpSpPr>
          <a:xfrm>
            <a:off x="0" y="6887"/>
            <a:ext cx="9143955" cy="5181755"/>
            <a:chOff x="0" y="-1"/>
            <a:chExt cx="12191940" cy="6909007"/>
          </a:xfrm>
        </p:grpSpPr>
        <p:sp>
          <p:nvSpPr>
            <p:cNvPr id="382" name="Google Shape;382;p32"/>
            <p:cNvSpPr/>
            <p:nvPr/>
          </p:nvSpPr>
          <p:spPr>
            <a:xfrm>
              <a:off x="0" y="-1"/>
              <a:ext cx="1752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12016740" y="-1"/>
              <a:ext cx="1752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 rot="-5400000">
              <a:off x="6014292" y="-6002338"/>
              <a:ext cx="175200" cy="12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 rot="-5400000">
              <a:off x="5982944" y="700056"/>
              <a:ext cx="237900" cy="1218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Google Shape;386;p32"/>
          <p:cNvSpPr txBox="1">
            <a:spLocks noGrp="1"/>
          </p:cNvSpPr>
          <p:nvPr>
            <p:ph type="sldNum" idx="12"/>
          </p:nvPr>
        </p:nvSpPr>
        <p:spPr>
          <a:xfrm>
            <a:off x="633413" y="496762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32"/>
          <p:cNvSpPr txBox="1">
            <a:spLocks noGrp="1"/>
          </p:cNvSpPr>
          <p:nvPr>
            <p:ph type="ftr" idx="11"/>
          </p:nvPr>
        </p:nvSpPr>
        <p:spPr>
          <a:xfrm>
            <a:off x="924766" y="496762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2"/>
          <p:cNvSpPr txBox="1">
            <a:spLocks noGrp="1"/>
          </p:cNvSpPr>
          <p:nvPr>
            <p:ph type="title"/>
          </p:nvPr>
        </p:nvSpPr>
        <p:spPr>
          <a:xfrm>
            <a:off x="1802055" y="1983606"/>
            <a:ext cx="5526000" cy="105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300" tIns="365750" rIns="274300" bIns="365750" anchor="ctr" anchorCtr="0">
            <a:spAutoFit/>
          </a:bodyPr>
          <a:lstStyle>
            <a:lvl1pPr lvl="0" algn="ctr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800"/>
              <a:buFont typeface="Raleway Black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- body text">
  <p:cSld name="Headline - body tex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>
            <a:spLocks noGrp="1"/>
          </p:cNvSpPr>
          <p:nvPr>
            <p:ph type="title"/>
          </p:nvPr>
        </p:nvSpPr>
        <p:spPr>
          <a:xfrm>
            <a:off x="628649" y="150813"/>
            <a:ext cx="8296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3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33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3"/>
          <p:cNvSpPr txBox="1">
            <a:spLocks noGrp="1"/>
          </p:cNvSpPr>
          <p:nvPr>
            <p:ph type="body" idx="1"/>
          </p:nvPr>
        </p:nvSpPr>
        <p:spPr>
          <a:xfrm>
            <a:off x="628650" y="1144588"/>
            <a:ext cx="8296200" cy="3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x3 column txt box">
  <p:cSld name="x3 column txt box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"/>
          <p:cNvSpPr txBox="1">
            <a:spLocks noGrp="1"/>
          </p:cNvSpPr>
          <p:nvPr>
            <p:ph type="body" idx="1"/>
          </p:nvPr>
        </p:nvSpPr>
        <p:spPr>
          <a:xfrm>
            <a:off x="6177022" y="1152525"/>
            <a:ext cx="2591700" cy="498600"/>
          </a:xfrm>
          <a:prstGeom prst="rect">
            <a:avLst/>
          </a:prstGeom>
          <a:noFill/>
          <a:ln w="9525" cap="flat" cmpd="sng">
            <a:solidFill>
              <a:srgbClr val="ED9A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34"/>
          <p:cNvSpPr txBox="1">
            <a:spLocks noGrp="1"/>
          </p:cNvSpPr>
          <p:nvPr>
            <p:ph type="body" idx="2"/>
          </p:nvPr>
        </p:nvSpPr>
        <p:spPr>
          <a:xfrm>
            <a:off x="3406623" y="1152525"/>
            <a:ext cx="2591700" cy="498600"/>
          </a:xfrm>
          <a:prstGeom prst="rect">
            <a:avLst/>
          </a:prstGeom>
          <a:noFill/>
          <a:ln w="9525" cap="flat" cmpd="sng">
            <a:solidFill>
              <a:srgbClr val="00A6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34"/>
          <p:cNvSpPr txBox="1">
            <a:spLocks noGrp="1"/>
          </p:cNvSpPr>
          <p:nvPr>
            <p:ph type="body" idx="3"/>
          </p:nvPr>
        </p:nvSpPr>
        <p:spPr>
          <a:xfrm>
            <a:off x="633456" y="1152525"/>
            <a:ext cx="2591700" cy="4986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34"/>
          <p:cNvSpPr txBox="1">
            <a:spLocks noGrp="1"/>
          </p:cNvSpPr>
          <p:nvPr>
            <p:ph type="body" idx="4"/>
          </p:nvPr>
        </p:nvSpPr>
        <p:spPr>
          <a:xfrm>
            <a:off x="633411" y="1652758"/>
            <a:ext cx="2591700" cy="28812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1B1E1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1050"/>
              <a:buChar char="‾"/>
              <a:defRPr sz="1400">
                <a:solidFill>
                  <a:srgbClr val="1B1E1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•"/>
              <a:defRPr sz="1200">
                <a:solidFill>
                  <a:srgbClr val="1B1E1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▪"/>
              <a:defRPr sz="1200">
                <a:solidFill>
                  <a:srgbClr val="1B1E1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34"/>
          <p:cNvSpPr txBox="1">
            <a:spLocks noGrp="1"/>
          </p:cNvSpPr>
          <p:nvPr>
            <p:ph type="body" idx="5"/>
          </p:nvPr>
        </p:nvSpPr>
        <p:spPr>
          <a:xfrm>
            <a:off x="3406624" y="1652758"/>
            <a:ext cx="2591700" cy="2881200"/>
          </a:xfrm>
          <a:prstGeom prst="rect">
            <a:avLst/>
          </a:prstGeom>
          <a:noFill/>
          <a:ln w="9525" cap="flat" cmpd="sng">
            <a:solidFill>
              <a:srgbClr val="00A6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rgbClr val="1B1E1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050"/>
              <a:buChar char="‾"/>
              <a:defRPr sz="1400">
                <a:solidFill>
                  <a:srgbClr val="1B1E1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00"/>
              <a:buChar char="•"/>
              <a:defRPr sz="1200">
                <a:solidFill>
                  <a:srgbClr val="1B1E1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00"/>
              <a:buChar char="▪"/>
              <a:defRPr sz="1200">
                <a:solidFill>
                  <a:srgbClr val="1B1E1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34"/>
          <p:cNvSpPr txBox="1">
            <a:spLocks noGrp="1"/>
          </p:cNvSpPr>
          <p:nvPr>
            <p:ph type="body" idx="6"/>
          </p:nvPr>
        </p:nvSpPr>
        <p:spPr>
          <a:xfrm>
            <a:off x="6177021" y="1652758"/>
            <a:ext cx="2586600" cy="2881200"/>
          </a:xfrm>
          <a:prstGeom prst="rect">
            <a:avLst/>
          </a:prstGeom>
          <a:noFill/>
          <a:ln w="9525" cap="flat" cmpd="sng">
            <a:solidFill>
              <a:srgbClr val="ED9A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9A22"/>
              </a:buClr>
              <a:buSzPts val="1600"/>
              <a:buChar char="▪"/>
              <a:defRPr sz="1600">
                <a:solidFill>
                  <a:srgbClr val="1B1E1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050"/>
              <a:buChar char="‾"/>
              <a:defRPr sz="1400">
                <a:solidFill>
                  <a:srgbClr val="1B1E1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00"/>
              <a:buChar char="•"/>
              <a:defRPr sz="1200">
                <a:solidFill>
                  <a:srgbClr val="1B1E1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00"/>
              <a:buChar char="▪"/>
              <a:defRPr sz="1200">
                <a:solidFill>
                  <a:srgbClr val="1B1E1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34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34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34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xt box v1">
  <p:cSld name="image + txt box v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5"/>
          <p:cNvSpPr>
            <a:spLocks noGrp="1"/>
          </p:cNvSpPr>
          <p:nvPr>
            <p:ph type="pic" idx="2"/>
          </p:nvPr>
        </p:nvSpPr>
        <p:spPr>
          <a:xfrm>
            <a:off x="633409" y="1152000"/>
            <a:ext cx="4022400" cy="3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ctr" rtl="0">
              <a:lnSpc>
                <a:spcPct val="177142"/>
              </a:lnSpc>
              <a:spcBef>
                <a:spcPts val="280"/>
              </a:spcBef>
              <a:spcAft>
                <a:spcPts val="0"/>
              </a:spcAft>
              <a:buClr>
                <a:srgbClr val="1B1E1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6" name="Google Shape;406;p35"/>
          <p:cNvSpPr txBox="1">
            <a:spLocks noGrp="1"/>
          </p:cNvSpPr>
          <p:nvPr>
            <p:ph type="body" idx="1"/>
          </p:nvPr>
        </p:nvSpPr>
        <p:spPr>
          <a:xfrm>
            <a:off x="4863971" y="1152525"/>
            <a:ext cx="3754800" cy="4986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11125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35"/>
          <p:cNvSpPr txBox="1">
            <a:spLocks noGrp="1"/>
          </p:cNvSpPr>
          <p:nvPr>
            <p:ph type="body" idx="3"/>
          </p:nvPr>
        </p:nvSpPr>
        <p:spPr>
          <a:xfrm>
            <a:off x="4863972" y="1652758"/>
            <a:ext cx="3754800" cy="28812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1B1E1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1050"/>
              <a:buChar char="‾"/>
              <a:defRPr sz="1400">
                <a:solidFill>
                  <a:srgbClr val="1B1E1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•"/>
              <a:defRPr sz="1200">
                <a:solidFill>
                  <a:srgbClr val="1B1E1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▪"/>
              <a:defRPr sz="1200">
                <a:solidFill>
                  <a:srgbClr val="1B1E1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35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>
                <a:solidFill>
                  <a:srgbClr val="1B1E1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35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35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6"/>
          <p:cNvSpPr>
            <a:spLocks noGrp="1"/>
          </p:cNvSpPr>
          <p:nvPr>
            <p:ph type="tbl" idx="2"/>
          </p:nvPr>
        </p:nvSpPr>
        <p:spPr>
          <a:xfrm>
            <a:off x="633408" y="967564"/>
            <a:ext cx="8212800" cy="32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600"/>
              <a:buFont typeface="Open Sans"/>
              <a:buNone/>
              <a:defRPr sz="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Open Sans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>
                <a:solidFill>
                  <a:srgbClr val="1B1E1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6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36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image + box">
  <p:cSld name="large image + box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7"/>
          <p:cNvSpPr>
            <a:spLocks noGrp="1"/>
          </p:cNvSpPr>
          <p:nvPr>
            <p:ph type="pic" idx="2"/>
          </p:nvPr>
        </p:nvSpPr>
        <p:spPr>
          <a:xfrm>
            <a:off x="474662" y="379801"/>
            <a:ext cx="8289900" cy="4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3600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9" name="Google Shape;419;p37"/>
          <p:cNvSpPr txBox="1">
            <a:spLocks noGrp="1"/>
          </p:cNvSpPr>
          <p:nvPr>
            <p:ph type="body" idx="1"/>
          </p:nvPr>
        </p:nvSpPr>
        <p:spPr>
          <a:xfrm>
            <a:off x="633413" y="1198075"/>
            <a:ext cx="2664300" cy="26400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solidFill>
                  <a:srgbClr val="1B1E1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Noto Sans Symbols"/>
              <a:buChar char="▪"/>
              <a:defRPr sz="1400">
                <a:solidFill>
                  <a:srgbClr val="1B1E1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Noto Sans Symbols"/>
              <a:buChar char="▪"/>
              <a:defRPr sz="1200">
                <a:solidFill>
                  <a:srgbClr val="1B1E1F"/>
                </a:solidFill>
              </a:defRPr>
            </a:lvl3pPr>
            <a:lvl4pPr marL="1828800" lvl="3" indent="-2762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750"/>
              <a:buFont typeface="Noto Sans Symbols"/>
              <a:buChar char="▪"/>
              <a:defRPr sz="1000">
                <a:solidFill>
                  <a:srgbClr val="1B1E1F"/>
                </a:solidFill>
              </a:defRPr>
            </a:lvl4pPr>
            <a:lvl5pPr marL="2286000" lvl="4" indent="-266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600"/>
              <a:buFont typeface="Noto Sans Symbols"/>
              <a:buChar char="▪"/>
              <a:defRPr sz="8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1" name="Google Shape;421;p37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2" name="Google Shape;422;p37"/>
          <p:cNvPicPr preferRelativeResize="0"/>
          <p:nvPr/>
        </p:nvPicPr>
        <p:blipFill rotWithShape="1">
          <a:blip r:embed="rId3">
            <a:alphaModFix/>
          </a:blip>
          <a:srcRect l="33111" t="12609" r="47617" b="10081"/>
          <a:stretch/>
        </p:blipFill>
        <p:spPr>
          <a:xfrm>
            <a:off x="0" y="0"/>
            <a:ext cx="27178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rts graphs layout v2">
  <p:cSld name="charts graphs layout v2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8"/>
          <p:cNvSpPr txBox="1">
            <a:spLocks noGrp="1"/>
          </p:cNvSpPr>
          <p:nvPr>
            <p:ph type="body" idx="1"/>
          </p:nvPr>
        </p:nvSpPr>
        <p:spPr>
          <a:xfrm>
            <a:off x="633409" y="1152000"/>
            <a:ext cx="1515600" cy="15156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788"/>
              <a:buNone/>
              <a:defRPr sz="1050">
                <a:solidFill>
                  <a:srgbClr val="1B1E1F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788"/>
              <a:buNone/>
              <a:defRPr sz="1050"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8"/>
          <p:cNvSpPr txBox="1">
            <a:spLocks noGrp="1"/>
          </p:cNvSpPr>
          <p:nvPr>
            <p:ph type="body" idx="2"/>
          </p:nvPr>
        </p:nvSpPr>
        <p:spPr>
          <a:xfrm>
            <a:off x="633409" y="2663493"/>
            <a:ext cx="1515600" cy="1515600"/>
          </a:xfrm>
          <a:prstGeom prst="rect">
            <a:avLst/>
          </a:prstGeom>
          <a:noFill/>
          <a:ln w="9525" cap="flat" cmpd="sng">
            <a:solidFill>
              <a:srgbClr val="009A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788"/>
              <a:buNone/>
              <a:defRPr sz="1050">
                <a:solidFill>
                  <a:srgbClr val="1B1E1F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788"/>
              <a:buNone/>
              <a:defRPr sz="1050"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38"/>
          <p:cNvSpPr>
            <a:spLocks noGrp="1"/>
          </p:cNvSpPr>
          <p:nvPr>
            <p:ph type="chart" idx="3"/>
          </p:nvPr>
        </p:nvSpPr>
        <p:spPr>
          <a:xfrm>
            <a:off x="2157479" y="1157288"/>
            <a:ext cx="6821400" cy="30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8" name="Google Shape;428;p38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>
                <a:solidFill>
                  <a:srgbClr val="1B1E1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8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38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1" name="Google Shape;431;p38"/>
          <p:cNvPicPr preferRelativeResize="0"/>
          <p:nvPr/>
        </p:nvPicPr>
        <p:blipFill rotWithShape="1">
          <a:blip r:embed="rId3">
            <a:alphaModFix/>
          </a:blip>
          <a:srcRect l="33111" t="12609" r="47617" b="10081"/>
          <a:stretch/>
        </p:blipFill>
        <p:spPr>
          <a:xfrm>
            <a:off x="0" y="0"/>
            <a:ext cx="27178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x4 editable txt box +pic box">
  <p:cSld name="x4 editable txt box +pic box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9"/>
          <p:cNvSpPr txBox="1">
            <a:spLocks noGrp="1"/>
          </p:cNvSpPr>
          <p:nvPr>
            <p:ph type="body" idx="1"/>
          </p:nvPr>
        </p:nvSpPr>
        <p:spPr>
          <a:xfrm>
            <a:off x="633409" y="1152000"/>
            <a:ext cx="1706100" cy="17004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rgbClr val="3F3F3F"/>
                </a:solidFill>
              </a:defRPr>
            </a:lvl1pPr>
            <a:lvl2pPr marL="914400" lvl="1" indent="-26670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‾"/>
              <a:defRPr sz="800">
                <a:solidFill>
                  <a:srgbClr val="3F3F3F"/>
                </a:solidFill>
              </a:defRPr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39"/>
          <p:cNvSpPr>
            <a:spLocks noGrp="1"/>
          </p:cNvSpPr>
          <p:nvPr>
            <p:ph type="pic" idx="2"/>
          </p:nvPr>
        </p:nvSpPr>
        <p:spPr>
          <a:xfrm>
            <a:off x="2504959" y="1152000"/>
            <a:ext cx="1692000" cy="1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6800" anchor="t" anchorCtr="0">
            <a:noAutofit/>
          </a:bodyPr>
          <a:lstStyle>
            <a:lvl1pPr marR="0" lvl="0" algn="ctr" rtl="0">
              <a:lnSpc>
                <a:spcPct val="125454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5" name="Google Shape;435;p39"/>
          <p:cNvSpPr>
            <a:spLocks noGrp="1"/>
          </p:cNvSpPr>
          <p:nvPr>
            <p:ph type="pic" idx="3"/>
          </p:nvPr>
        </p:nvSpPr>
        <p:spPr>
          <a:xfrm>
            <a:off x="6229299" y="1152000"/>
            <a:ext cx="1692000" cy="17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6800" anchor="t" anchorCtr="0">
            <a:noAutofit/>
          </a:bodyPr>
          <a:lstStyle>
            <a:lvl1pPr marR="0" lvl="0" algn="ctr" rtl="0">
              <a:lnSpc>
                <a:spcPct val="125454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6" name="Google Shape;436;p39"/>
          <p:cNvSpPr>
            <a:spLocks noGrp="1"/>
          </p:cNvSpPr>
          <p:nvPr>
            <p:ph type="pic" idx="4"/>
          </p:nvPr>
        </p:nvSpPr>
        <p:spPr>
          <a:xfrm>
            <a:off x="4357749" y="2852274"/>
            <a:ext cx="16920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6800" anchor="t" anchorCtr="0">
            <a:noAutofit/>
          </a:bodyPr>
          <a:lstStyle>
            <a:lvl1pPr marR="0" lvl="0" algn="ctr" rtl="0">
              <a:lnSpc>
                <a:spcPct val="125454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7" name="Google Shape;437;p39"/>
          <p:cNvSpPr>
            <a:spLocks noGrp="1"/>
          </p:cNvSpPr>
          <p:nvPr>
            <p:ph type="pic" idx="5"/>
          </p:nvPr>
        </p:nvSpPr>
        <p:spPr>
          <a:xfrm>
            <a:off x="633409" y="2844000"/>
            <a:ext cx="1706100" cy="16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6800" anchor="t" anchorCtr="0">
            <a:noAutofit/>
          </a:bodyPr>
          <a:lstStyle>
            <a:lvl1pPr marR="0" lvl="0" algn="ctr" rtl="0">
              <a:lnSpc>
                <a:spcPct val="125454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sz="11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8" name="Google Shape;438;p39"/>
          <p:cNvSpPr txBox="1">
            <a:spLocks noGrp="1"/>
          </p:cNvSpPr>
          <p:nvPr>
            <p:ph type="body" idx="6"/>
          </p:nvPr>
        </p:nvSpPr>
        <p:spPr>
          <a:xfrm>
            <a:off x="4355883" y="1152000"/>
            <a:ext cx="1693800" cy="1700400"/>
          </a:xfrm>
          <a:prstGeom prst="rect">
            <a:avLst/>
          </a:prstGeom>
          <a:noFill/>
          <a:ln w="9525" cap="flat" cmpd="sng">
            <a:solidFill>
              <a:srgbClr val="0083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Char char="▪"/>
              <a:defRPr sz="1000">
                <a:solidFill>
                  <a:srgbClr val="3F3F3F"/>
                </a:solidFill>
              </a:defRPr>
            </a:lvl1pPr>
            <a:lvl2pPr marL="914400" lvl="1" indent="-26670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Char char="‾"/>
              <a:defRPr sz="800">
                <a:solidFill>
                  <a:srgbClr val="3F3F3F"/>
                </a:solidFill>
              </a:defRPr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39"/>
          <p:cNvSpPr txBox="1">
            <a:spLocks noGrp="1"/>
          </p:cNvSpPr>
          <p:nvPr>
            <p:ph type="body" idx="7"/>
          </p:nvPr>
        </p:nvSpPr>
        <p:spPr>
          <a:xfrm>
            <a:off x="2502669" y="2852274"/>
            <a:ext cx="1692000" cy="1692000"/>
          </a:xfrm>
          <a:prstGeom prst="rect">
            <a:avLst/>
          </a:prstGeom>
          <a:noFill/>
          <a:ln w="9525" cap="flat" cmpd="sng">
            <a:solidFill>
              <a:srgbClr val="009A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▪"/>
              <a:defRPr sz="1000">
                <a:solidFill>
                  <a:srgbClr val="3F3F3F"/>
                </a:solidFill>
              </a:defRPr>
            </a:lvl1pPr>
            <a:lvl2pPr marL="914400" lvl="1" indent="-26670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Char char="‾"/>
              <a:defRPr sz="800">
                <a:solidFill>
                  <a:srgbClr val="3F3F3F"/>
                </a:solidFill>
              </a:defRPr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39"/>
          <p:cNvSpPr txBox="1">
            <a:spLocks noGrp="1"/>
          </p:cNvSpPr>
          <p:nvPr>
            <p:ph type="body" idx="8"/>
          </p:nvPr>
        </p:nvSpPr>
        <p:spPr>
          <a:xfrm>
            <a:off x="6225143" y="2852274"/>
            <a:ext cx="1696200" cy="1692000"/>
          </a:xfrm>
          <a:prstGeom prst="rect">
            <a:avLst/>
          </a:prstGeom>
          <a:noFill/>
          <a:ln w="9525" cap="flat" cmpd="sng">
            <a:solidFill>
              <a:srgbClr val="009A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Char char="▪"/>
              <a:defRPr sz="1000">
                <a:solidFill>
                  <a:srgbClr val="3F3F3F"/>
                </a:solidFill>
              </a:defRPr>
            </a:lvl1pPr>
            <a:lvl2pPr marL="914400" lvl="1" indent="-26670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"/>
              <a:buChar char="‾"/>
              <a:defRPr sz="800">
                <a:solidFill>
                  <a:srgbClr val="3F3F3F"/>
                </a:solidFill>
              </a:defRPr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39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>
                <a:solidFill>
                  <a:srgbClr val="1B1E1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39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39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42291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40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40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40"/>
          <p:cNvSpPr>
            <a:spLocks noGrp="1"/>
          </p:cNvSpPr>
          <p:nvPr>
            <p:ph type="pic" idx="2"/>
          </p:nvPr>
        </p:nvSpPr>
        <p:spPr>
          <a:xfrm>
            <a:off x="4857750" y="0"/>
            <a:ext cx="42864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9" name="Google Shape;449;p40"/>
          <p:cNvSpPr>
            <a:spLocks noGrp="1"/>
          </p:cNvSpPr>
          <p:nvPr>
            <p:ph type="pic" idx="3"/>
          </p:nvPr>
        </p:nvSpPr>
        <p:spPr>
          <a:xfrm>
            <a:off x="4857750" y="1740309"/>
            <a:ext cx="42864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0" name="Google Shape;450;p40"/>
          <p:cNvSpPr>
            <a:spLocks noGrp="1"/>
          </p:cNvSpPr>
          <p:nvPr>
            <p:ph type="pic" idx="4"/>
          </p:nvPr>
        </p:nvSpPr>
        <p:spPr>
          <a:xfrm>
            <a:off x="4857750" y="3470786"/>
            <a:ext cx="42864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1"/>
          </p:nvPr>
        </p:nvSpPr>
        <p:spPr>
          <a:xfrm>
            <a:off x="628650" y="1683057"/>
            <a:ext cx="4229100" cy="3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1B1E1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Char char="‾"/>
              <a:defRPr sz="1400">
                <a:solidFill>
                  <a:srgbClr val="1B1E1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900"/>
              <a:buChar char="•"/>
              <a:defRPr sz="1200">
                <a:solidFill>
                  <a:srgbClr val="1B1E1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900"/>
              <a:buChar char="▪"/>
              <a:defRPr sz="1200">
                <a:solidFill>
                  <a:srgbClr val="1B1E1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5"/>
          </p:nvPr>
        </p:nvSpPr>
        <p:spPr>
          <a:xfrm>
            <a:off x="628649" y="1150725"/>
            <a:ext cx="4229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Raleway Light"/>
              <a:buNone/>
              <a:defRPr sz="1800" b="0" i="0">
                <a:solidFill>
                  <a:srgbClr val="1B1E1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Open San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1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40083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41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41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41"/>
          <p:cNvSpPr txBox="1">
            <a:spLocks noGrp="1"/>
          </p:cNvSpPr>
          <p:nvPr>
            <p:ph type="body" idx="1"/>
          </p:nvPr>
        </p:nvSpPr>
        <p:spPr>
          <a:xfrm>
            <a:off x="628650" y="1683057"/>
            <a:ext cx="4008300" cy="3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3F3F3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050"/>
              <a:buChar char="‾"/>
              <a:defRPr sz="1400">
                <a:solidFill>
                  <a:srgbClr val="3F3F3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▪"/>
              <a:defRPr sz="1200">
                <a:solidFill>
                  <a:srgbClr val="3F3F3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‾"/>
              <a:defRPr sz="1200">
                <a:solidFill>
                  <a:srgbClr val="3F3F3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41"/>
          <p:cNvSpPr txBox="1">
            <a:spLocks noGrp="1"/>
          </p:cNvSpPr>
          <p:nvPr>
            <p:ph type="body" idx="2"/>
          </p:nvPr>
        </p:nvSpPr>
        <p:spPr>
          <a:xfrm>
            <a:off x="628649" y="1150725"/>
            <a:ext cx="4008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Raleway Light"/>
              <a:buNone/>
              <a:defRPr sz="1800" b="0" i="0">
                <a:solidFill>
                  <a:srgbClr val="3F3F3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Open San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41"/>
          <p:cNvSpPr>
            <a:spLocks noGrp="1"/>
          </p:cNvSpPr>
          <p:nvPr>
            <p:ph type="pic" idx="3"/>
          </p:nvPr>
        </p:nvSpPr>
        <p:spPr>
          <a:xfrm>
            <a:off x="4637088" y="0"/>
            <a:ext cx="4506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2"/>
          <p:cNvSpPr txBox="1">
            <a:spLocks noGrp="1"/>
          </p:cNvSpPr>
          <p:nvPr>
            <p:ph type="title"/>
          </p:nvPr>
        </p:nvSpPr>
        <p:spPr>
          <a:xfrm>
            <a:off x="4713531" y="525951"/>
            <a:ext cx="42195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42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42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42"/>
          <p:cNvSpPr txBox="1">
            <a:spLocks noGrp="1"/>
          </p:cNvSpPr>
          <p:nvPr>
            <p:ph type="body" idx="1"/>
          </p:nvPr>
        </p:nvSpPr>
        <p:spPr>
          <a:xfrm>
            <a:off x="4713531" y="2058195"/>
            <a:ext cx="4219500" cy="28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3F3F3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050"/>
              <a:buChar char="‾"/>
              <a:defRPr sz="1400">
                <a:solidFill>
                  <a:srgbClr val="3F3F3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▪"/>
              <a:defRPr sz="1200">
                <a:solidFill>
                  <a:srgbClr val="3F3F3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‾"/>
              <a:defRPr sz="1200">
                <a:solidFill>
                  <a:srgbClr val="3F3F3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42"/>
          <p:cNvSpPr txBox="1">
            <a:spLocks noGrp="1"/>
          </p:cNvSpPr>
          <p:nvPr>
            <p:ph type="body" idx="2"/>
          </p:nvPr>
        </p:nvSpPr>
        <p:spPr>
          <a:xfrm>
            <a:off x="4713530" y="1525863"/>
            <a:ext cx="42195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Raleway Light"/>
              <a:buNone/>
              <a:defRPr sz="1800" b="0" i="0">
                <a:solidFill>
                  <a:srgbClr val="3F3F3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Open San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42"/>
          <p:cNvSpPr>
            <a:spLocks noGrp="1"/>
          </p:cNvSpPr>
          <p:nvPr>
            <p:ph type="pic" idx="3"/>
          </p:nvPr>
        </p:nvSpPr>
        <p:spPr>
          <a:xfrm>
            <a:off x="633413" y="858838"/>
            <a:ext cx="1176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7" name="Google Shape;467;p42"/>
          <p:cNvSpPr>
            <a:spLocks noGrp="1"/>
          </p:cNvSpPr>
          <p:nvPr>
            <p:ph type="pic" idx="4"/>
          </p:nvPr>
        </p:nvSpPr>
        <p:spPr>
          <a:xfrm>
            <a:off x="1864336" y="858838"/>
            <a:ext cx="1176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8" name="Google Shape;468;p42"/>
          <p:cNvSpPr>
            <a:spLocks noGrp="1"/>
          </p:cNvSpPr>
          <p:nvPr>
            <p:ph type="pic" idx="5"/>
          </p:nvPr>
        </p:nvSpPr>
        <p:spPr>
          <a:xfrm>
            <a:off x="3095259" y="858838"/>
            <a:ext cx="1176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9" name="Google Shape;469;p42"/>
          <p:cNvSpPr>
            <a:spLocks noGrp="1"/>
          </p:cNvSpPr>
          <p:nvPr>
            <p:ph type="pic" idx="6"/>
          </p:nvPr>
        </p:nvSpPr>
        <p:spPr>
          <a:xfrm>
            <a:off x="633413" y="2101484"/>
            <a:ext cx="1176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0" name="Google Shape;470;p42"/>
          <p:cNvSpPr>
            <a:spLocks noGrp="1"/>
          </p:cNvSpPr>
          <p:nvPr>
            <p:ph type="pic" idx="7"/>
          </p:nvPr>
        </p:nvSpPr>
        <p:spPr>
          <a:xfrm>
            <a:off x="1864336" y="2101484"/>
            <a:ext cx="1176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1" name="Google Shape;471;p42"/>
          <p:cNvSpPr>
            <a:spLocks noGrp="1"/>
          </p:cNvSpPr>
          <p:nvPr>
            <p:ph type="pic" idx="8"/>
          </p:nvPr>
        </p:nvSpPr>
        <p:spPr>
          <a:xfrm>
            <a:off x="3095259" y="2101484"/>
            <a:ext cx="1176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2" name="Google Shape;472;p42"/>
          <p:cNvSpPr>
            <a:spLocks noGrp="1"/>
          </p:cNvSpPr>
          <p:nvPr>
            <p:ph type="pic" idx="9"/>
          </p:nvPr>
        </p:nvSpPr>
        <p:spPr>
          <a:xfrm>
            <a:off x="633413" y="3336315"/>
            <a:ext cx="1176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3" name="Google Shape;473;p42"/>
          <p:cNvSpPr>
            <a:spLocks noGrp="1"/>
          </p:cNvSpPr>
          <p:nvPr>
            <p:ph type="pic" idx="13"/>
          </p:nvPr>
        </p:nvSpPr>
        <p:spPr>
          <a:xfrm>
            <a:off x="1864336" y="3336315"/>
            <a:ext cx="1176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42"/>
          <p:cNvSpPr>
            <a:spLocks noGrp="1"/>
          </p:cNvSpPr>
          <p:nvPr>
            <p:ph type="pic" idx="14"/>
          </p:nvPr>
        </p:nvSpPr>
        <p:spPr>
          <a:xfrm>
            <a:off x="3095259" y="3336315"/>
            <a:ext cx="1176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3"/>
          <p:cNvSpPr txBox="1">
            <a:spLocks noGrp="1"/>
          </p:cNvSpPr>
          <p:nvPr>
            <p:ph type="title"/>
          </p:nvPr>
        </p:nvSpPr>
        <p:spPr>
          <a:xfrm>
            <a:off x="4941599" y="114471"/>
            <a:ext cx="39915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43"/>
          <p:cNvSpPr txBox="1">
            <a:spLocks noGrp="1"/>
          </p:cNvSpPr>
          <p:nvPr>
            <p:ph type="sldNum" idx="12"/>
          </p:nvPr>
        </p:nvSpPr>
        <p:spPr>
          <a:xfrm>
            <a:off x="4941599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8" name="Google Shape;478;p43"/>
          <p:cNvSpPr txBox="1">
            <a:spLocks noGrp="1"/>
          </p:cNvSpPr>
          <p:nvPr>
            <p:ph type="ftr" idx="11"/>
          </p:nvPr>
        </p:nvSpPr>
        <p:spPr>
          <a:xfrm>
            <a:off x="5232952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43"/>
          <p:cNvSpPr txBox="1">
            <a:spLocks noGrp="1"/>
          </p:cNvSpPr>
          <p:nvPr>
            <p:ph type="body" idx="1"/>
          </p:nvPr>
        </p:nvSpPr>
        <p:spPr>
          <a:xfrm>
            <a:off x="4941599" y="1646714"/>
            <a:ext cx="3991500" cy="3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3F3F3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050"/>
              <a:buChar char="‾"/>
              <a:defRPr sz="1400">
                <a:solidFill>
                  <a:srgbClr val="3F3F3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▪"/>
              <a:defRPr sz="1200">
                <a:solidFill>
                  <a:srgbClr val="3F3F3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900"/>
              <a:buChar char="‾"/>
              <a:defRPr sz="1200">
                <a:solidFill>
                  <a:srgbClr val="3F3F3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80" name="Google Shape;480;p43"/>
          <p:cNvSpPr txBox="1">
            <a:spLocks noGrp="1"/>
          </p:cNvSpPr>
          <p:nvPr>
            <p:ph type="body" idx="2"/>
          </p:nvPr>
        </p:nvSpPr>
        <p:spPr>
          <a:xfrm>
            <a:off x="4941598" y="1114383"/>
            <a:ext cx="39915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Raleway Light"/>
              <a:buNone/>
              <a:defRPr sz="1800" b="0" i="0">
                <a:solidFill>
                  <a:srgbClr val="3F3F3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Open San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81" name="Google Shape;481;p43"/>
          <p:cNvSpPr>
            <a:spLocks noGrp="1"/>
          </p:cNvSpPr>
          <p:nvPr>
            <p:ph type="pic" idx="3"/>
          </p:nvPr>
        </p:nvSpPr>
        <p:spPr>
          <a:xfrm>
            <a:off x="0" y="0"/>
            <a:ext cx="2697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- subhead - body text">
  <p:cSld name="Headline - subhead - body tex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4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>
                <a:solidFill>
                  <a:srgbClr val="1B1E1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44"/>
          <p:cNvSpPr txBox="1">
            <a:spLocks noGrp="1"/>
          </p:cNvSpPr>
          <p:nvPr>
            <p:ph type="body" idx="1"/>
          </p:nvPr>
        </p:nvSpPr>
        <p:spPr>
          <a:xfrm>
            <a:off x="628649" y="819150"/>
            <a:ext cx="82596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aleway Light"/>
              <a:buNone/>
              <a:defRPr sz="2000" b="0" i="0">
                <a:solidFill>
                  <a:srgbClr val="1B1E1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Open San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85" name="Google Shape;485;p44"/>
          <p:cNvSpPr txBox="1">
            <a:spLocks noGrp="1"/>
          </p:cNvSpPr>
          <p:nvPr>
            <p:ph type="body" idx="2"/>
          </p:nvPr>
        </p:nvSpPr>
        <p:spPr>
          <a:xfrm>
            <a:off x="628650" y="1589314"/>
            <a:ext cx="82599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>
                <a:solidFill>
                  <a:srgbClr val="1B1E1F"/>
                </a:solidFill>
              </a:defRPr>
            </a:lvl1pPr>
            <a:lvl2pPr marL="91440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Char char="‾"/>
              <a:defRPr>
                <a:solidFill>
                  <a:srgbClr val="1B1E1F"/>
                </a:solidFill>
              </a:defRPr>
            </a:lvl2pPr>
            <a:lvl3pPr marL="137160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Char char="•"/>
              <a:defRPr>
                <a:solidFill>
                  <a:srgbClr val="1B1E1F"/>
                </a:solidFill>
              </a:defRPr>
            </a:lvl3pPr>
            <a:lvl4pPr marL="182880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Char char="▪"/>
              <a:defRPr>
                <a:solidFill>
                  <a:srgbClr val="1B1E1F"/>
                </a:solidFill>
              </a:defRPr>
            </a:lvl4pPr>
            <a:lvl5pPr marL="228600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Char char="‾"/>
              <a:defRPr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44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p44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Title Slide">
  <p:cSld name="Picture with Title Slid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0" name="Google Shape;490;p45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45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2" name="Google Shape;492;p45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45"/>
          <p:cNvSpPr txBox="1">
            <a:spLocks noGrp="1"/>
          </p:cNvSpPr>
          <p:nvPr>
            <p:ph type="body" idx="1"/>
          </p:nvPr>
        </p:nvSpPr>
        <p:spPr>
          <a:xfrm>
            <a:off x="628649" y="819150"/>
            <a:ext cx="82596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aleway Light"/>
              <a:buNone/>
              <a:defRPr sz="2000" b="0" i="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Open San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only">
  <p:cSld name="Headline only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46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7" name="Google Shape;497;p46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x2 txt box">
  <p:cSld name="x2 txt box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7"/>
          <p:cNvSpPr txBox="1">
            <a:spLocks noGrp="1"/>
          </p:cNvSpPr>
          <p:nvPr>
            <p:ph type="body" idx="1"/>
          </p:nvPr>
        </p:nvSpPr>
        <p:spPr>
          <a:xfrm>
            <a:off x="4818684" y="1152525"/>
            <a:ext cx="3896700" cy="4986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11125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3F3F3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47"/>
          <p:cNvSpPr txBox="1">
            <a:spLocks noGrp="1"/>
          </p:cNvSpPr>
          <p:nvPr>
            <p:ph type="body" idx="2"/>
          </p:nvPr>
        </p:nvSpPr>
        <p:spPr>
          <a:xfrm>
            <a:off x="633411" y="1152525"/>
            <a:ext cx="3896700" cy="4986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11125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47"/>
          <p:cNvSpPr txBox="1">
            <a:spLocks noGrp="1"/>
          </p:cNvSpPr>
          <p:nvPr>
            <p:ph type="body" idx="3"/>
          </p:nvPr>
        </p:nvSpPr>
        <p:spPr>
          <a:xfrm>
            <a:off x="633411" y="1652758"/>
            <a:ext cx="3896700" cy="28812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1B1E1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1050"/>
              <a:buChar char="‾"/>
              <a:defRPr sz="1400">
                <a:solidFill>
                  <a:srgbClr val="1B1E1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•"/>
              <a:defRPr sz="1200">
                <a:solidFill>
                  <a:srgbClr val="1B1E1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▪"/>
              <a:defRPr sz="1200">
                <a:solidFill>
                  <a:srgbClr val="1B1E1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47"/>
          <p:cNvSpPr txBox="1">
            <a:spLocks noGrp="1"/>
          </p:cNvSpPr>
          <p:nvPr>
            <p:ph type="body" idx="4"/>
          </p:nvPr>
        </p:nvSpPr>
        <p:spPr>
          <a:xfrm>
            <a:off x="4818836" y="1652758"/>
            <a:ext cx="3896700" cy="28812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1B1E1F"/>
                </a:solidFill>
              </a:defRPr>
            </a:lvl1pPr>
            <a:lvl2pPr marL="914400" lvl="1" indent="-2952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1050"/>
              <a:buChar char="‾"/>
              <a:defRPr sz="1400">
                <a:solidFill>
                  <a:srgbClr val="1B1E1F"/>
                </a:solidFill>
              </a:defRPr>
            </a:lvl2pPr>
            <a:lvl3pPr marL="13716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•"/>
              <a:defRPr sz="1200">
                <a:solidFill>
                  <a:srgbClr val="1B1E1F"/>
                </a:solidFill>
              </a:defRPr>
            </a:lvl3pPr>
            <a:lvl4pPr marL="182880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▪"/>
              <a:defRPr sz="1200">
                <a:solidFill>
                  <a:srgbClr val="1B1E1F"/>
                </a:solidFill>
              </a:defRPr>
            </a:lvl4pPr>
            <a:lvl5pPr marL="228600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47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7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5" name="Google Shape;505;p47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x4 column txt box">
  <p:cSld name="x4 column txt box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8"/>
          <p:cNvSpPr txBox="1">
            <a:spLocks noGrp="1"/>
          </p:cNvSpPr>
          <p:nvPr>
            <p:ph type="body" idx="1"/>
          </p:nvPr>
        </p:nvSpPr>
        <p:spPr>
          <a:xfrm>
            <a:off x="633412" y="1152000"/>
            <a:ext cx="1937400" cy="4986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08" name="Google Shape;508;p48"/>
          <p:cNvSpPr txBox="1">
            <a:spLocks noGrp="1"/>
          </p:cNvSpPr>
          <p:nvPr>
            <p:ph type="body" idx="2"/>
          </p:nvPr>
        </p:nvSpPr>
        <p:spPr>
          <a:xfrm>
            <a:off x="2717316" y="1152000"/>
            <a:ext cx="1937400" cy="498600"/>
          </a:xfrm>
          <a:prstGeom prst="rect">
            <a:avLst/>
          </a:prstGeom>
          <a:noFill/>
          <a:ln w="9525" cap="flat" cmpd="sng">
            <a:solidFill>
              <a:srgbClr val="00B4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48"/>
          <p:cNvSpPr txBox="1">
            <a:spLocks noGrp="1"/>
          </p:cNvSpPr>
          <p:nvPr>
            <p:ph type="body" idx="3"/>
          </p:nvPr>
        </p:nvSpPr>
        <p:spPr>
          <a:xfrm>
            <a:off x="4774178" y="1152000"/>
            <a:ext cx="1937400" cy="498600"/>
          </a:xfrm>
          <a:prstGeom prst="rect">
            <a:avLst/>
          </a:prstGeom>
          <a:noFill/>
          <a:ln w="9525" cap="flat" cmpd="sng">
            <a:solidFill>
              <a:srgbClr val="0083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48"/>
          <p:cNvSpPr txBox="1">
            <a:spLocks noGrp="1"/>
          </p:cNvSpPr>
          <p:nvPr>
            <p:ph type="body" idx="4"/>
          </p:nvPr>
        </p:nvSpPr>
        <p:spPr>
          <a:xfrm>
            <a:off x="6831039" y="1152000"/>
            <a:ext cx="1937400" cy="498600"/>
          </a:xfrm>
          <a:prstGeom prst="rect">
            <a:avLst/>
          </a:prstGeom>
          <a:noFill/>
          <a:ln w="9525" cap="flat" cmpd="sng">
            <a:solidFill>
              <a:srgbClr val="009A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0" rIns="91425" bIns="45700" anchor="ctr" anchorCtr="0">
            <a:no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1B1E1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None/>
              <a:defRPr/>
            </a:lvl2pPr>
            <a:lvl3pPr marL="1371600" lvl="2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•"/>
              <a:defRPr/>
            </a:lvl3pPr>
            <a:lvl4pPr marL="1828800" lvl="3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▪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350"/>
              <a:buChar char="‾"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48"/>
          <p:cNvSpPr txBox="1">
            <a:spLocks noGrp="1"/>
          </p:cNvSpPr>
          <p:nvPr>
            <p:ph type="body" idx="5"/>
          </p:nvPr>
        </p:nvSpPr>
        <p:spPr>
          <a:xfrm>
            <a:off x="633411" y="1645501"/>
            <a:ext cx="1937400" cy="2881200"/>
          </a:xfrm>
          <a:prstGeom prst="rect">
            <a:avLst/>
          </a:prstGeom>
          <a:noFill/>
          <a:ln w="9525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>
                <a:solidFill>
                  <a:srgbClr val="1B1E1F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2pPr>
            <a:lvl3pPr marL="1371600" lvl="2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825"/>
              <a:buChar char="•"/>
              <a:defRPr sz="1100">
                <a:solidFill>
                  <a:srgbClr val="1B1E1F"/>
                </a:solidFill>
              </a:defRPr>
            </a:lvl3pPr>
            <a:lvl4pPr marL="1828800" lvl="3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825"/>
              <a:buChar char="▪"/>
              <a:defRPr sz="1100">
                <a:solidFill>
                  <a:srgbClr val="1B1E1F"/>
                </a:solidFill>
              </a:defRPr>
            </a:lvl4pPr>
            <a:lvl5pPr marL="2286000" lvl="4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B1E1F"/>
              </a:buClr>
              <a:buSzPts val="825"/>
              <a:buChar char="‾"/>
              <a:defRPr sz="11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48"/>
          <p:cNvSpPr txBox="1">
            <a:spLocks noGrp="1"/>
          </p:cNvSpPr>
          <p:nvPr>
            <p:ph type="body" idx="6"/>
          </p:nvPr>
        </p:nvSpPr>
        <p:spPr>
          <a:xfrm>
            <a:off x="2717316" y="1645501"/>
            <a:ext cx="1937400" cy="2881200"/>
          </a:xfrm>
          <a:prstGeom prst="rect">
            <a:avLst/>
          </a:prstGeom>
          <a:noFill/>
          <a:ln w="9525" cap="flat" cmpd="sng">
            <a:solidFill>
              <a:srgbClr val="009A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▪"/>
              <a:defRPr sz="1400">
                <a:solidFill>
                  <a:srgbClr val="1B1E1F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2pPr>
            <a:lvl3pPr marL="1371600" lvl="2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825"/>
              <a:buChar char="•"/>
              <a:defRPr sz="1100">
                <a:solidFill>
                  <a:srgbClr val="1B1E1F"/>
                </a:solidFill>
              </a:defRPr>
            </a:lvl3pPr>
            <a:lvl4pPr marL="1828800" lvl="3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825"/>
              <a:buChar char="▪"/>
              <a:defRPr sz="1100">
                <a:solidFill>
                  <a:srgbClr val="1B1E1F"/>
                </a:solidFill>
              </a:defRPr>
            </a:lvl4pPr>
            <a:lvl5pPr marL="2286000" lvl="4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825"/>
              <a:buChar char="‾"/>
              <a:defRPr sz="11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48"/>
          <p:cNvSpPr txBox="1">
            <a:spLocks noGrp="1"/>
          </p:cNvSpPr>
          <p:nvPr>
            <p:ph type="body" idx="7"/>
          </p:nvPr>
        </p:nvSpPr>
        <p:spPr>
          <a:xfrm>
            <a:off x="4774716" y="1645501"/>
            <a:ext cx="1937400" cy="2881200"/>
          </a:xfrm>
          <a:prstGeom prst="rect">
            <a:avLst/>
          </a:prstGeom>
          <a:noFill/>
          <a:ln w="9525" cap="flat" cmpd="sng">
            <a:solidFill>
              <a:srgbClr val="0083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▪"/>
              <a:defRPr sz="1400">
                <a:solidFill>
                  <a:srgbClr val="1B1E1F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2pPr>
            <a:lvl3pPr marL="1371600" lvl="2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25"/>
              <a:buChar char="•"/>
              <a:defRPr sz="1100">
                <a:solidFill>
                  <a:srgbClr val="1B1E1F"/>
                </a:solidFill>
              </a:defRPr>
            </a:lvl3pPr>
            <a:lvl4pPr marL="1828800" lvl="3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25"/>
              <a:buChar char="▪"/>
              <a:defRPr sz="1100">
                <a:solidFill>
                  <a:srgbClr val="1B1E1F"/>
                </a:solidFill>
              </a:defRPr>
            </a:lvl4pPr>
            <a:lvl5pPr marL="2286000" lvl="4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825"/>
              <a:buChar char="‾"/>
              <a:defRPr sz="11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48"/>
          <p:cNvSpPr txBox="1">
            <a:spLocks noGrp="1"/>
          </p:cNvSpPr>
          <p:nvPr>
            <p:ph type="body" idx="8"/>
          </p:nvPr>
        </p:nvSpPr>
        <p:spPr>
          <a:xfrm>
            <a:off x="6831038" y="1645501"/>
            <a:ext cx="1937400" cy="2881200"/>
          </a:xfrm>
          <a:prstGeom prst="rect">
            <a:avLst/>
          </a:prstGeom>
          <a:noFill/>
          <a:ln w="9525" cap="flat" cmpd="sng">
            <a:solidFill>
              <a:srgbClr val="009A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4570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▪"/>
              <a:defRPr sz="1400">
                <a:solidFill>
                  <a:srgbClr val="1B1E1F"/>
                </a:solidFill>
              </a:defRPr>
            </a:lvl1pPr>
            <a:lvl2pPr marL="91440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00"/>
              <a:buChar char="‾"/>
              <a:defRPr sz="1200">
                <a:solidFill>
                  <a:srgbClr val="1B1E1F"/>
                </a:solidFill>
              </a:defRPr>
            </a:lvl2pPr>
            <a:lvl3pPr marL="1371600" lvl="2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25"/>
              <a:buChar char="•"/>
              <a:defRPr sz="1100">
                <a:solidFill>
                  <a:srgbClr val="1B1E1F"/>
                </a:solidFill>
              </a:defRPr>
            </a:lvl3pPr>
            <a:lvl4pPr marL="1828800" lvl="3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25"/>
              <a:buChar char="▪"/>
              <a:defRPr sz="1100">
                <a:solidFill>
                  <a:srgbClr val="1B1E1F"/>
                </a:solidFill>
              </a:defRPr>
            </a:lvl4pPr>
            <a:lvl5pPr marL="2286000" lvl="4" indent="-2809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25"/>
              <a:buChar char="‾"/>
              <a:defRPr sz="1100">
                <a:solidFill>
                  <a:srgbClr val="1B1E1F"/>
                </a:solidFill>
              </a:defRPr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48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48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48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_Picture with Title Slide">
  <p:cSld name="Gradient_Picture with Title Slide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9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2F2F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49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2" name="Google Shape;522;p49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 Black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49"/>
          <p:cNvSpPr txBox="1">
            <a:spLocks noGrp="1"/>
          </p:cNvSpPr>
          <p:nvPr>
            <p:ph type="body" idx="1"/>
          </p:nvPr>
        </p:nvSpPr>
        <p:spPr>
          <a:xfrm>
            <a:off x="628649" y="819150"/>
            <a:ext cx="82596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Raleway Light"/>
              <a:buNone/>
              <a:defRPr sz="2000" b="0" i="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Open Sans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Open Sans"/>
              <a:buNone/>
              <a:defRPr/>
            </a:lvl5pPr>
            <a:lvl6pPr marL="2743200" lvl="5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0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26C93"/>
              </a:buClr>
              <a:buSzPts val="2400"/>
              <a:buNone/>
              <a:defRPr>
                <a:solidFill>
                  <a:srgbClr val="426C9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26C93"/>
              </a:buClr>
              <a:buSzPts val="4200"/>
              <a:buNone/>
              <a:defRPr>
                <a:solidFill>
                  <a:srgbClr val="426C9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26C93"/>
              </a:buClr>
              <a:buSzPts val="4200"/>
              <a:buNone/>
              <a:defRPr>
                <a:solidFill>
                  <a:srgbClr val="426C9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26C93"/>
              </a:buClr>
              <a:buSzPts val="4200"/>
              <a:buNone/>
              <a:defRPr>
                <a:solidFill>
                  <a:srgbClr val="426C9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26C93"/>
              </a:buClr>
              <a:buSzPts val="4200"/>
              <a:buNone/>
              <a:defRPr>
                <a:solidFill>
                  <a:srgbClr val="426C9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26C93"/>
              </a:buClr>
              <a:buSzPts val="4200"/>
              <a:buNone/>
              <a:defRPr>
                <a:solidFill>
                  <a:srgbClr val="426C9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26C93"/>
              </a:buClr>
              <a:buSzPts val="4200"/>
              <a:buNone/>
              <a:defRPr>
                <a:solidFill>
                  <a:srgbClr val="426C9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26C93"/>
              </a:buClr>
              <a:buSzPts val="4200"/>
              <a:buNone/>
              <a:defRPr>
                <a:solidFill>
                  <a:srgbClr val="426C9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26C93"/>
              </a:buClr>
              <a:buSzPts val="4200"/>
              <a:buNone/>
              <a:defRPr>
                <a:solidFill>
                  <a:srgbClr val="426C93"/>
                </a:solidFill>
              </a:defRPr>
            </a:lvl9pPr>
          </a:lstStyle>
          <a:p>
            <a:endParaRPr/>
          </a:p>
        </p:txBody>
      </p:sp>
      <p:sp>
        <p:nvSpPr>
          <p:cNvPr id="526" name="Google Shape;526;p50"/>
          <p:cNvSpPr txBox="1">
            <a:spLocks noGrp="1"/>
          </p:cNvSpPr>
          <p:nvPr>
            <p:ph type="sldNum" idx="12"/>
          </p:nvPr>
        </p:nvSpPr>
        <p:spPr>
          <a:xfrm>
            <a:off x="122833" y="4703617"/>
            <a:ext cx="548700" cy="195000"/>
          </a:xfrm>
          <a:prstGeom prst="rect">
            <a:avLst/>
          </a:prstGeom>
        </p:spPr>
        <p:txBody>
          <a:bodyPr spcFirstLastPara="1" wrap="square" lIns="0" tIns="50800" rIns="50800" bIns="50800" anchor="t" anchorCtr="0">
            <a:sp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18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  <a:defRPr sz="2400" b="0" i="0" u="none" strike="noStrike" cap="none">
                <a:solidFill>
                  <a:srgbClr val="1B1E1F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  <a:def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  <a:def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  <a:def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  <a:def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  <a:def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  <a:def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  <a:def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  <a:defRPr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82176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200"/>
              <a:buFont typeface="Arial"/>
              <a:buChar char="‾"/>
              <a:defRPr sz="16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•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B1E1F"/>
              </a:buClr>
              <a:buSzPts val="1050"/>
              <a:buFont typeface="Arial"/>
              <a:buChar char="‾"/>
              <a:defRPr sz="1400" b="0" i="0" u="none" strike="noStrike" cap="none">
                <a:solidFill>
                  <a:srgbClr val="1B1E1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1468" algn="l" rtl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Open Sans"/>
              <a:buChar char="•"/>
              <a:defRPr sz="19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ftr" idx="11"/>
          </p:nvPr>
        </p:nvSpPr>
        <p:spPr>
          <a:xfrm>
            <a:off x="924766" y="4948575"/>
            <a:ext cx="3086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6" name="Google Shape;276;p31"/>
          <p:cNvPicPr preferRelativeResize="0"/>
          <p:nvPr/>
        </p:nvPicPr>
        <p:blipFill rotWithShape="1">
          <a:blip r:embed="rId22">
            <a:alphaModFix/>
          </a:blip>
          <a:srcRect l="33111" t="12609" r="43421" b="10081"/>
          <a:stretch/>
        </p:blipFill>
        <p:spPr>
          <a:xfrm>
            <a:off x="0" y="1"/>
            <a:ext cx="330938" cy="51434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1"/>
          <p:cNvSpPr txBox="1">
            <a:spLocks noGrp="1"/>
          </p:cNvSpPr>
          <p:nvPr>
            <p:ph type="ftr" idx="11"/>
          </p:nvPr>
        </p:nvSpPr>
        <p:spPr>
          <a:xfrm>
            <a:off x="634643" y="4948575"/>
            <a:ext cx="40959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NCR Confidential</a:t>
            </a:r>
            <a:endParaRPr/>
          </a:p>
        </p:txBody>
      </p:sp>
      <p:sp>
        <p:nvSpPr>
          <p:cNvPr id="532" name="Google Shape;532;p51"/>
          <p:cNvSpPr txBox="1">
            <a:spLocks noGrp="1"/>
          </p:cNvSpPr>
          <p:nvPr>
            <p:ph type="body" idx="1"/>
          </p:nvPr>
        </p:nvSpPr>
        <p:spPr>
          <a:xfrm>
            <a:off x="634643" y="3857939"/>
            <a:ext cx="66744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September 12th, 2023</a:t>
            </a:r>
            <a:endParaRPr/>
          </a:p>
        </p:txBody>
      </p:sp>
      <p:sp>
        <p:nvSpPr>
          <p:cNvPr id="533" name="Google Shape;533;p51"/>
          <p:cNvSpPr txBox="1"/>
          <p:nvPr/>
        </p:nvSpPr>
        <p:spPr>
          <a:xfrm>
            <a:off x="579350" y="2310850"/>
            <a:ext cx="69678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rPr>
              <a:t>Thinking through Fintech Partnerships: Why You Should Prioritize Account Opening</a:t>
            </a:r>
            <a:endParaRPr sz="2200">
              <a:solidFill>
                <a:schemeClr val="l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534" name="Google Shape;53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4400" y="4329100"/>
            <a:ext cx="891901" cy="61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8413" y="4349600"/>
            <a:ext cx="531025" cy="57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350" y="220075"/>
            <a:ext cx="1536251" cy="1726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0"/>
          <p:cNvSpPr txBox="1">
            <a:spLocks noGrp="1"/>
          </p:cNvSpPr>
          <p:nvPr>
            <p:ph type="body" idx="2"/>
          </p:nvPr>
        </p:nvSpPr>
        <p:spPr>
          <a:xfrm>
            <a:off x="634643" y="932833"/>
            <a:ext cx="5785200" cy="1626300"/>
          </a:xfrm>
          <a:prstGeom prst="rect">
            <a:avLst/>
          </a:prstGeom>
        </p:spPr>
        <p:txBody>
          <a:bodyPr spcFirstLastPara="1" wrap="square" lIns="0" tIns="0" rIns="91425" bIns="45700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Advice for Other Credit Unions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475" y="2537700"/>
            <a:ext cx="1649976" cy="16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26" y="437051"/>
            <a:ext cx="1529025" cy="15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0951" y="437050"/>
            <a:ext cx="1529025" cy="15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525" y="2554726"/>
            <a:ext cx="1615923" cy="1615923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61"/>
          <p:cNvSpPr txBox="1"/>
          <p:nvPr/>
        </p:nvSpPr>
        <p:spPr>
          <a:xfrm>
            <a:off x="450600" y="1963875"/>
            <a:ext cx="1802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Copy of roadmap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8" name="Google Shape;628;p61"/>
          <p:cNvSpPr txBox="1"/>
          <p:nvPr/>
        </p:nvSpPr>
        <p:spPr>
          <a:xfrm>
            <a:off x="2810938" y="1963875"/>
            <a:ext cx="1802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Vetting process in place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9" name="Google Shape;629;p61"/>
          <p:cNvSpPr txBox="1"/>
          <p:nvPr/>
        </p:nvSpPr>
        <p:spPr>
          <a:xfrm>
            <a:off x="264725" y="4373325"/>
            <a:ext cx="1802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Multiple vendors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0" name="Google Shape;630;p61"/>
          <p:cNvSpPr txBox="1"/>
          <p:nvPr/>
        </p:nvSpPr>
        <p:spPr>
          <a:xfrm>
            <a:off x="2674263" y="4373325"/>
            <a:ext cx="1802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References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2"/>
          <p:cNvSpPr txBox="1">
            <a:spLocks noGrp="1"/>
          </p:cNvSpPr>
          <p:nvPr>
            <p:ph type="title"/>
          </p:nvPr>
        </p:nvSpPr>
        <p:spPr>
          <a:xfrm>
            <a:off x="628649" y="-1587"/>
            <a:ext cx="8296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Metrics and Measuring Success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6" name="Google Shape;636;p62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637" name="Google Shape;637;p62"/>
          <p:cNvCxnSpPr/>
          <p:nvPr/>
        </p:nvCxnSpPr>
        <p:spPr>
          <a:xfrm>
            <a:off x="628649" y="801128"/>
            <a:ext cx="771600" cy="0"/>
          </a:xfrm>
          <a:prstGeom prst="straightConnector1">
            <a:avLst/>
          </a:prstGeom>
          <a:noFill/>
          <a:ln w="57150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8" name="Google Shape;638;p62"/>
          <p:cNvSpPr txBox="1"/>
          <p:nvPr/>
        </p:nvSpPr>
        <p:spPr>
          <a:xfrm>
            <a:off x="722650" y="1496300"/>
            <a:ext cx="3664200" cy="29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62"/>
          <p:cNvSpPr txBox="1"/>
          <p:nvPr/>
        </p:nvSpPr>
        <p:spPr>
          <a:xfrm>
            <a:off x="697125" y="1496300"/>
            <a:ext cx="3111600" cy="2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Raleway"/>
                <a:ea typeface="Raleway"/>
                <a:cs typeface="Raleway"/>
                <a:sym typeface="Raleway"/>
              </a:rPr>
              <a:t>16%</a:t>
            </a:r>
            <a:r>
              <a:rPr lang="en" sz="5000"/>
              <a:t> </a:t>
            </a:r>
            <a:endParaRPr sz="5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   quality applications received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0" name="Google Shape;640;p62"/>
          <p:cNvSpPr/>
          <p:nvPr/>
        </p:nvSpPr>
        <p:spPr>
          <a:xfrm>
            <a:off x="2931275" y="1589775"/>
            <a:ext cx="408000" cy="816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62"/>
          <p:cNvSpPr/>
          <p:nvPr/>
        </p:nvSpPr>
        <p:spPr>
          <a:xfrm rot="10800000">
            <a:off x="5666375" y="1589775"/>
            <a:ext cx="408000" cy="816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62"/>
          <p:cNvSpPr txBox="1"/>
          <p:nvPr/>
        </p:nvSpPr>
        <p:spPr>
          <a:xfrm>
            <a:off x="4727650" y="1496300"/>
            <a:ext cx="12015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Fraud trends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3" name="Google Shape;643;p62"/>
          <p:cNvSpPr txBox="1"/>
          <p:nvPr/>
        </p:nvSpPr>
        <p:spPr>
          <a:xfrm>
            <a:off x="818800" y="3958650"/>
            <a:ext cx="34719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Will measure success through efficiency and manpower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4" name="Google Shape;644;p62"/>
          <p:cNvSpPr txBox="1"/>
          <p:nvPr/>
        </p:nvSpPr>
        <p:spPr>
          <a:xfrm>
            <a:off x="5437400" y="4041300"/>
            <a:ext cx="161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Advertising still to come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45" name="Google Shape;64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425" y="2839800"/>
            <a:ext cx="1201500" cy="120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550" y="2663700"/>
            <a:ext cx="1377600" cy="137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3"/>
          <p:cNvSpPr txBox="1">
            <a:spLocks noGrp="1"/>
          </p:cNvSpPr>
          <p:nvPr>
            <p:ph type="body" idx="2"/>
          </p:nvPr>
        </p:nvSpPr>
        <p:spPr>
          <a:xfrm>
            <a:off x="634643" y="1633729"/>
            <a:ext cx="66744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Call/Contact Center Channels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4"/>
          <p:cNvSpPr txBox="1">
            <a:spLocks noGrp="1"/>
          </p:cNvSpPr>
          <p:nvPr>
            <p:ph type="title"/>
          </p:nvPr>
        </p:nvSpPr>
        <p:spPr>
          <a:xfrm>
            <a:off x="628649" y="-1587"/>
            <a:ext cx="8296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Missing the Mark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7" name="Google Shape;657;p64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658" name="Google Shape;658;p64"/>
          <p:cNvCxnSpPr/>
          <p:nvPr/>
        </p:nvCxnSpPr>
        <p:spPr>
          <a:xfrm>
            <a:off x="628649" y="801128"/>
            <a:ext cx="771600" cy="0"/>
          </a:xfrm>
          <a:prstGeom prst="straightConnector1">
            <a:avLst/>
          </a:prstGeom>
          <a:noFill/>
          <a:ln w="57150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9" name="Google Shape;659;p64"/>
          <p:cNvSpPr txBox="1"/>
          <p:nvPr/>
        </p:nvSpPr>
        <p:spPr>
          <a:xfrm>
            <a:off x="722650" y="1496300"/>
            <a:ext cx="3664200" cy="29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0" name="Google Shape;66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75" y="1293650"/>
            <a:ext cx="2949300" cy="29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64"/>
          <p:cNvSpPr txBox="1"/>
          <p:nvPr/>
        </p:nvSpPr>
        <p:spPr>
          <a:xfrm>
            <a:off x="901175" y="4548375"/>
            <a:ext cx="348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Siloed channels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62" name="Google Shape;66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825" y="845100"/>
            <a:ext cx="3846387" cy="3846387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64"/>
          <p:cNvSpPr txBox="1"/>
          <p:nvPr/>
        </p:nvSpPr>
        <p:spPr>
          <a:xfrm>
            <a:off x="5134375" y="4649750"/>
            <a:ext cx="348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Omnichannel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4" name="Google Shape;664;p64"/>
          <p:cNvSpPr/>
          <p:nvPr/>
        </p:nvSpPr>
        <p:spPr>
          <a:xfrm>
            <a:off x="3925900" y="2638500"/>
            <a:ext cx="1105200" cy="26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3409" y="1152000"/>
            <a:ext cx="4022400" cy="33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65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5 Year Evolution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71" name="Google Shape;671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1152000"/>
            <a:ext cx="4027012" cy="337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65"/>
          <p:cNvCxnSpPr/>
          <p:nvPr/>
        </p:nvCxnSpPr>
        <p:spPr>
          <a:xfrm>
            <a:off x="628649" y="953528"/>
            <a:ext cx="771600" cy="0"/>
          </a:xfrm>
          <a:prstGeom prst="straightConnector1">
            <a:avLst/>
          </a:prstGeom>
          <a:noFill/>
          <a:ln w="57150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3" name="Google Shape;673;p65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74" name="Google Shape;674;p65"/>
          <p:cNvSpPr txBox="1"/>
          <p:nvPr/>
        </p:nvSpPr>
        <p:spPr>
          <a:xfrm>
            <a:off x="4930950" y="1215100"/>
            <a:ext cx="4026900" cy="3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Not just live chat and phone anymore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Now look to knowledge-based bots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Texting + live chat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Video technology via ITMs and remote video banking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“Meet members where they are and how they want to be serviced”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6"/>
          <p:cNvSpPr txBox="1">
            <a:spLocks noGrp="1"/>
          </p:cNvSpPr>
          <p:nvPr>
            <p:ph type="title"/>
          </p:nvPr>
        </p:nvSpPr>
        <p:spPr>
          <a:xfrm>
            <a:off x="707953" y="1736804"/>
            <a:ext cx="3798600" cy="1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3200"/>
              <a:buFont typeface="Raleway Black"/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Y-12 Gives Foundation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1" name="Google Shape;681;p66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fld>
            <a:endParaRPr sz="600">
              <a:solidFill>
                <a:srgbClr val="7F7F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2" name="Google Shape;68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50" y="220075"/>
            <a:ext cx="1649024" cy="1853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7"/>
          <p:cNvSpPr txBox="1">
            <a:spLocks noGrp="1"/>
          </p:cNvSpPr>
          <p:nvPr>
            <p:ph type="sldNum" idx="12"/>
          </p:nvPr>
        </p:nvSpPr>
        <p:spPr>
          <a:xfrm>
            <a:off x="633413" y="496762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88" name="Google Shape;688;p67"/>
          <p:cNvSpPr txBox="1">
            <a:spLocks noGrp="1"/>
          </p:cNvSpPr>
          <p:nvPr>
            <p:ph type="title"/>
          </p:nvPr>
        </p:nvSpPr>
        <p:spPr>
          <a:xfrm>
            <a:off x="1615440" y="1662186"/>
            <a:ext cx="58995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300" tIns="365750" rIns="274300" bIns="36575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3000"/>
              <a:buFont typeface="Raleway Black"/>
              <a:buNone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Questions?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2"/>
          <p:cNvSpPr txBox="1">
            <a:spLocks noGrp="1"/>
          </p:cNvSpPr>
          <p:nvPr>
            <p:ph type="title"/>
          </p:nvPr>
        </p:nvSpPr>
        <p:spPr>
          <a:xfrm>
            <a:off x="628649" y="-1587"/>
            <a:ext cx="8296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Simplifying account opening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2" name="Google Shape;542;p52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cxnSp>
        <p:nvCxnSpPr>
          <p:cNvPr id="543" name="Google Shape;543;p52"/>
          <p:cNvCxnSpPr/>
          <p:nvPr/>
        </p:nvCxnSpPr>
        <p:spPr>
          <a:xfrm>
            <a:off x="628649" y="801128"/>
            <a:ext cx="771600" cy="0"/>
          </a:xfrm>
          <a:prstGeom prst="straightConnector1">
            <a:avLst/>
          </a:prstGeom>
          <a:noFill/>
          <a:ln w="57150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4" name="Google Shape;544;p52"/>
          <p:cNvSpPr txBox="1"/>
          <p:nvPr/>
        </p:nvSpPr>
        <p:spPr>
          <a:xfrm>
            <a:off x="542849" y="1100731"/>
            <a:ext cx="82962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480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❖"/>
            </a:pPr>
            <a:r>
              <a:rPr lang="en">
                <a:solidFill>
                  <a:srgbClr val="20202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40% of U.S. consumers stopped doing business with a company after experiencing poor customer service (Statista).</a:t>
            </a:r>
            <a:endParaRPr>
              <a:solidFill>
                <a:srgbClr val="20202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30480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400"/>
              <a:buFont typeface="Raleway"/>
              <a:buChar char="❖"/>
            </a:pPr>
            <a:r>
              <a:rPr lang="en">
                <a:solidFill>
                  <a:srgbClr val="20202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30% of CUs are expected to select a new consumer digital account opening app in 2023 (Cornerstone Advisors).</a:t>
            </a:r>
            <a:endParaRPr>
              <a:solidFill>
                <a:srgbClr val="20202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30480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❖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An estimated 5.7 million accounts will be opened digitally in 2024 (eMarketer).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30480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❖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Among banks that offer retail and small business deposit origination, abandonment rates exceed 50%, with more than 40% happening at qualification and nearly a quarter at funding (Cornerstone Advisors).</a:t>
            </a:r>
            <a:endParaRPr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0480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❖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30% of people find funding an account via a payment app extremely valuable (Insider Intelligence).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30480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❖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90% of US execs find partnering with a fintech for account opening interesting or already utilized (Cornerstone Advisors).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3"/>
          <p:cNvSpPr txBox="1"/>
          <p:nvPr/>
        </p:nvSpPr>
        <p:spPr>
          <a:xfrm>
            <a:off x="0" y="490551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Meet the Panelist</a:t>
            </a:r>
            <a:endParaRPr sz="2800" i="0" u="none" strike="noStrike" cap="non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551" name="Google Shape;551;p53"/>
          <p:cNvCxnSpPr/>
          <p:nvPr/>
        </p:nvCxnSpPr>
        <p:spPr>
          <a:xfrm>
            <a:off x="4155687" y="1160723"/>
            <a:ext cx="832500" cy="0"/>
          </a:xfrm>
          <a:prstGeom prst="straightConnector1">
            <a:avLst/>
          </a:prstGeom>
          <a:noFill/>
          <a:ln w="76200" cap="flat" cmpd="sng">
            <a:solidFill>
              <a:srgbClr val="51B0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2" name="Google Shape;552;p53"/>
          <p:cNvSpPr txBox="1"/>
          <p:nvPr/>
        </p:nvSpPr>
        <p:spPr>
          <a:xfrm>
            <a:off x="3489075" y="3442400"/>
            <a:ext cx="2165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>
                <a:solidFill>
                  <a:srgbClr val="39AB47"/>
                </a:solidFill>
                <a:latin typeface="Raleway"/>
                <a:ea typeface="Raleway"/>
                <a:cs typeface="Raleway"/>
                <a:sym typeface="Raleway"/>
              </a:rPr>
              <a:t>Charlie McAdams</a:t>
            </a:r>
            <a:endParaRPr sz="1200" b="1" i="0" u="none" strike="noStrike" cap="none">
              <a:solidFill>
                <a:srgbClr val="39AB4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Director, Member Engagement Center</a:t>
            </a:r>
            <a:endParaRPr sz="105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" sz="105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Y-12 Federal Credit Union</a:t>
            </a:r>
            <a:endParaRPr sz="1050" i="0" u="none" strike="noStrike" cap="non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553" name="Google Shape;55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725" y="1479075"/>
            <a:ext cx="1862550" cy="17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4"/>
          <p:cNvSpPr txBox="1">
            <a:spLocks noGrp="1"/>
          </p:cNvSpPr>
          <p:nvPr>
            <p:ph type="ftr" idx="11"/>
          </p:nvPr>
        </p:nvSpPr>
        <p:spPr>
          <a:xfrm>
            <a:off x="634643" y="4948575"/>
            <a:ext cx="40959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NCR Confidential</a:t>
            </a:r>
            <a:endParaRPr/>
          </a:p>
        </p:txBody>
      </p:sp>
      <p:sp>
        <p:nvSpPr>
          <p:cNvPr id="559" name="Google Shape;559;p54"/>
          <p:cNvSpPr txBox="1">
            <a:spLocks noGrp="1"/>
          </p:cNvSpPr>
          <p:nvPr>
            <p:ph type="body" idx="2"/>
          </p:nvPr>
        </p:nvSpPr>
        <p:spPr>
          <a:xfrm>
            <a:off x="634643" y="1633729"/>
            <a:ext cx="66744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Navigating The Member Experience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5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12925" y="563862"/>
            <a:ext cx="3518775" cy="401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55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" sz="600"/>
              <a:t>5</a:t>
            </a:fld>
            <a:endParaRPr sz="600"/>
          </a:p>
        </p:txBody>
      </p:sp>
      <p:cxnSp>
        <p:nvCxnSpPr>
          <p:cNvPr id="567" name="Google Shape;567;p55"/>
          <p:cNvCxnSpPr/>
          <p:nvPr/>
        </p:nvCxnSpPr>
        <p:spPr>
          <a:xfrm>
            <a:off x="628649" y="953528"/>
            <a:ext cx="771600" cy="0"/>
          </a:xfrm>
          <a:prstGeom prst="straightConnector1">
            <a:avLst/>
          </a:prstGeom>
          <a:noFill/>
          <a:ln w="57150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8" name="Google Shape;568;p55"/>
          <p:cNvSpPr txBox="1">
            <a:spLocks noGrp="1"/>
          </p:cNvSpPr>
          <p:nvPr>
            <p:ph type="title"/>
          </p:nvPr>
        </p:nvSpPr>
        <p:spPr>
          <a:xfrm>
            <a:off x="628650" y="150813"/>
            <a:ext cx="82176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Attracting new members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9" name="Google Shape;569;p55"/>
          <p:cNvSpPr txBox="1"/>
          <p:nvPr/>
        </p:nvSpPr>
        <p:spPr>
          <a:xfrm>
            <a:off x="573550" y="2178200"/>
            <a:ext cx="11349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Video banking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0" name="Google Shape;570;p55"/>
          <p:cNvSpPr txBox="1"/>
          <p:nvPr/>
        </p:nvSpPr>
        <p:spPr>
          <a:xfrm>
            <a:off x="2939100" y="2253300"/>
            <a:ext cx="15594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Digital banking transformation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1" name="Google Shape;571;p55"/>
          <p:cNvSpPr txBox="1"/>
          <p:nvPr/>
        </p:nvSpPr>
        <p:spPr>
          <a:xfrm>
            <a:off x="1771650" y="3485550"/>
            <a:ext cx="13389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Terafina for digital account opening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72" name="Google Shape;57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512" y="1082938"/>
            <a:ext cx="1206576" cy="120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425" y="1038550"/>
            <a:ext cx="1295400" cy="129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37816" y="2668100"/>
            <a:ext cx="1206575" cy="8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6"/>
          <p:cNvSpPr txBox="1">
            <a:spLocks noGrp="1"/>
          </p:cNvSpPr>
          <p:nvPr>
            <p:ph type="sldNum" idx="12"/>
          </p:nvPr>
        </p:nvSpPr>
        <p:spPr>
          <a:xfrm>
            <a:off x="633413" y="496762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80" name="Google Shape;580;p56"/>
          <p:cNvSpPr txBox="1">
            <a:spLocks noGrp="1"/>
          </p:cNvSpPr>
          <p:nvPr>
            <p:ph type="body" idx="2"/>
          </p:nvPr>
        </p:nvSpPr>
        <p:spPr>
          <a:xfrm>
            <a:off x="634649" y="1371600"/>
            <a:ext cx="56574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b" anchorCtr="0">
            <a:normAutofit fontScale="92500" lnSpcReduction="20000"/>
          </a:bodyPr>
          <a:lstStyle/>
          <a:p>
            <a:pPr marL="5715" marR="1905" lvl="0" indent="0" algn="l" rtl="0">
              <a:lnSpc>
                <a:spcPct val="102227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Account Opening Initiative and Vendor Selection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7"/>
          <p:cNvSpPr txBox="1">
            <a:spLocks noGrp="1"/>
          </p:cNvSpPr>
          <p:nvPr>
            <p:ph type="title"/>
          </p:nvPr>
        </p:nvSpPr>
        <p:spPr>
          <a:xfrm>
            <a:off x="628649" y="-1587"/>
            <a:ext cx="8296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Gaining buy-in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6" name="Google Shape;586;p57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587" name="Google Shape;587;p57"/>
          <p:cNvCxnSpPr/>
          <p:nvPr/>
        </p:nvCxnSpPr>
        <p:spPr>
          <a:xfrm>
            <a:off x="628649" y="801128"/>
            <a:ext cx="771600" cy="0"/>
          </a:xfrm>
          <a:prstGeom prst="straightConnector1">
            <a:avLst/>
          </a:prstGeom>
          <a:noFill/>
          <a:ln w="57150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8" name="Google Shape;588;p57"/>
          <p:cNvSpPr txBox="1"/>
          <p:nvPr/>
        </p:nvSpPr>
        <p:spPr>
          <a:xfrm>
            <a:off x="3364875" y="2519875"/>
            <a:ext cx="733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7"/>
          <p:cNvSpPr txBox="1"/>
          <p:nvPr/>
        </p:nvSpPr>
        <p:spPr>
          <a:xfrm>
            <a:off x="2874750" y="930050"/>
            <a:ext cx="3157500" cy="4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54B900"/>
                </a:solidFill>
                <a:latin typeface="Raleway"/>
                <a:ea typeface="Raleway"/>
                <a:cs typeface="Raleway"/>
                <a:sym typeface="Raleway"/>
              </a:rPr>
              <a:t>W</a:t>
            </a:r>
            <a:r>
              <a:rPr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hat’s</a:t>
            </a:r>
            <a:endParaRPr sz="3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54B900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</a:t>
            </a:r>
            <a:endParaRPr sz="3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54B900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endParaRPr sz="3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54B900"/>
                </a:solidFill>
                <a:latin typeface="Raleway"/>
                <a:ea typeface="Raleway"/>
                <a:cs typeface="Raleway"/>
                <a:sym typeface="Raleway"/>
              </a:rPr>
              <a:t>F</a:t>
            </a:r>
            <a:r>
              <a:rPr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</a:t>
            </a:r>
            <a:endParaRPr sz="3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54B900"/>
                </a:solidFill>
                <a:latin typeface="Raleway"/>
                <a:ea typeface="Raleway"/>
                <a:cs typeface="Raleway"/>
                <a:sym typeface="Raleway"/>
              </a:rPr>
              <a:t>M</a:t>
            </a:r>
            <a:r>
              <a:rPr lang="en"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endParaRPr sz="3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8"/>
          <p:cNvSpPr/>
          <p:nvPr/>
        </p:nvSpPr>
        <p:spPr>
          <a:xfrm>
            <a:off x="2286" y="0"/>
            <a:ext cx="2694900" cy="5143500"/>
          </a:xfrm>
          <a:prstGeom prst="rect">
            <a:avLst/>
          </a:prstGeom>
          <a:solidFill>
            <a:srgbClr val="222328">
              <a:alpha val="25880"/>
            </a:srgbClr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5" name="Google Shape;595;p58"/>
          <p:cNvSpPr txBox="1">
            <a:spLocks noGrp="1"/>
          </p:cNvSpPr>
          <p:nvPr>
            <p:ph type="title"/>
          </p:nvPr>
        </p:nvSpPr>
        <p:spPr>
          <a:xfrm>
            <a:off x="3643600" y="1629625"/>
            <a:ext cx="4263000" cy="15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</a:pPr>
            <a:r>
              <a:rPr lang="en"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Obstacles faced when selecting vendors</a:t>
            </a:r>
            <a:endParaRPr sz="3100"/>
          </a:p>
        </p:txBody>
      </p:sp>
      <p:pic>
        <p:nvPicPr>
          <p:cNvPr id="596" name="Google Shape;596;p5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0438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8"/>
          <p:cNvSpPr txBox="1">
            <a:spLocks noGrp="1"/>
          </p:cNvSpPr>
          <p:nvPr>
            <p:ph type="sldNum" idx="12"/>
          </p:nvPr>
        </p:nvSpPr>
        <p:spPr>
          <a:xfrm>
            <a:off x="4941599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598" name="Google Shape;598;p58"/>
          <p:cNvCxnSpPr/>
          <p:nvPr/>
        </p:nvCxnSpPr>
        <p:spPr>
          <a:xfrm>
            <a:off x="3643599" y="3230478"/>
            <a:ext cx="771600" cy="0"/>
          </a:xfrm>
          <a:prstGeom prst="straightConnector1">
            <a:avLst/>
          </a:prstGeom>
          <a:noFill/>
          <a:ln w="57150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9"/>
          <p:cNvSpPr txBox="1">
            <a:spLocks noGrp="1"/>
          </p:cNvSpPr>
          <p:nvPr>
            <p:ph type="title"/>
          </p:nvPr>
        </p:nvSpPr>
        <p:spPr>
          <a:xfrm>
            <a:off x="628649" y="-1587"/>
            <a:ext cx="82962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1E1F"/>
              </a:buClr>
              <a:buSzPts val="2400"/>
              <a:buFont typeface="Raleway Black"/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Terafina Platform vs. The Others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4" name="Google Shape;604;p59"/>
          <p:cNvSpPr txBox="1">
            <a:spLocks noGrp="1"/>
          </p:cNvSpPr>
          <p:nvPr>
            <p:ph type="sldNum" idx="12"/>
          </p:nvPr>
        </p:nvSpPr>
        <p:spPr>
          <a:xfrm>
            <a:off x="633413" y="4948575"/>
            <a:ext cx="1491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800" rIns="50800" bIns="50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605" name="Google Shape;605;p59"/>
          <p:cNvCxnSpPr/>
          <p:nvPr/>
        </p:nvCxnSpPr>
        <p:spPr>
          <a:xfrm>
            <a:off x="628649" y="801128"/>
            <a:ext cx="771600" cy="0"/>
          </a:xfrm>
          <a:prstGeom prst="straightConnector1">
            <a:avLst/>
          </a:prstGeom>
          <a:noFill/>
          <a:ln w="57150" cap="flat" cmpd="sng">
            <a:solidFill>
              <a:srgbClr val="54B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6" name="Google Shape;606;p59"/>
          <p:cNvSpPr txBox="1"/>
          <p:nvPr/>
        </p:nvSpPr>
        <p:spPr>
          <a:xfrm>
            <a:off x="1454175" y="2264625"/>
            <a:ext cx="16854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Roadmap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7" name="Google Shape;607;p59"/>
          <p:cNvSpPr txBox="1"/>
          <p:nvPr/>
        </p:nvSpPr>
        <p:spPr>
          <a:xfrm>
            <a:off x="5243525" y="2333675"/>
            <a:ext cx="16854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Salesforce platform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8" name="Google Shape;608;p59"/>
          <p:cNvSpPr txBox="1"/>
          <p:nvPr/>
        </p:nvSpPr>
        <p:spPr>
          <a:xfrm>
            <a:off x="1454175" y="3841175"/>
            <a:ext cx="16854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Reporting capabilities - “second to none”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9" name="Google Shape;609;p59"/>
          <p:cNvSpPr txBox="1"/>
          <p:nvPr/>
        </p:nvSpPr>
        <p:spPr>
          <a:xfrm>
            <a:off x="5337413" y="3841175"/>
            <a:ext cx="16854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Can see abandoned apps in real time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10" name="Google Shape;61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263" y="1159851"/>
            <a:ext cx="1173825" cy="11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9263" y="992321"/>
            <a:ext cx="1373925" cy="137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5225" y="2847281"/>
            <a:ext cx="993900" cy="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0113" y="2788908"/>
            <a:ext cx="1280025" cy="12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R Slide Layout Template">
  <a:themeElements>
    <a:clrScheme name="New Brand Colors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4B948"/>
      </a:accent1>
      <a:accent2>
        <a:srgbClr val="00A77E"/>
      </a:accent2>
      <a:accent3>
        <a:srgbClr val="008D9B"/>
      </a:accent3>
      <a:accent4>
        <a:srgbClr val="0099BF"/>
      </a:accent4>
      <a:accent5>
        <a:srgbClr val="A6CE39"/>
      </a:accent5>
      <a:accent6>
        <a:srgbClr val="E0D120"/>
      </a:accent6>
      <a:hlink>
        <a:srgbClr val="F0B51C"/>
      </a:hlink>
      <a:folHlink>
        <a:srgbClr val="ED9A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Macintosh PowerPoint</Application>
  <PresentationFormat>On-screen Show (16:9)</PresentationFormat>
  <Paragraphs>75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Raleway Thin</vt:lpstr>
      <vt:lpstr>Raleway Black</vt:lpstr>
      <vt:lpstr>Raleway</vt:lpstr>
      <vt:lpstr>Raleway Medium</vt:lpstr>
      <vt:lpstr>Raleway SemiBold</vt:lpstr>
      <vt:lpstr>Calibri</vt:lpstr>
      <vt:lpstr>Noto Sans Symbols</vt:lpstr>
      <vt:lpstr>Raleway Light</vt:lpstr>
      <vt:lpstr>Open Sans</vt:lpstr>
      <vt:lpstr>Rockwell</vt:lpstr>
      <vt:lpstr>Simple Light</vt:lpstr>
      <vt:lpstr>NCR Slide Layout Template</vt:lpstr>
      <vt:lpstr>PowerPoint Presentation</vt:lpstr>
      <vt:lpstr>Simplifying account opening </vt:lpstr>
      <vt:lpstr>PowerPoint Presentation</vt:lpstr>
      <vt:lpstr>PowerPoint Presentation</vt:lpstr>
      <vt:lpstr>Attracting new members</vt:lpstr>
      <vt:lpstr>PowerPoint Presentation</vt:lpstr>
      <vt:lpstr>Gaining buy-in </vt:lpstr>
      <vt:lpstr>Obstacles faced when selecting vendors</vt:lpstr>
      <vt:lpstr>Terafina Platform vs. The Others</vt:lpstr>
      <vt:lpstr>PowerPoint Presentation</vt:lpstr>
      <vt:lpstr>PowerPoint Presentation</vt:lpstr>
      <vt:lpstr>Metrics and Measuring Success </vt:lpstr>
      <vt:lpstr>PowerPoint Presentation</vt:lpstr>
      <vt:lpstr>Missing the Mark</vt:lpstr>
      <vt:lpstr>5 Year Evolution</vt:lpstr>
      <vt:lpstr>Y-12 Gives Foundation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Spellman, Emma</cp:lastModifiedBy>
  <cp:revision>1</cp:revision>
  <dcterms:modified xsi:type="dcterms:W3CDTF">2023-09-12T06:57:34Z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bac993-578d-4fb6-a024-e1968d57a18c_Enabled">
    <vt:lpwstr>true</vt:lpwstr>
  </property>
  <property fmtid="{D5CDD505-2E9C-101B-9397-08002B2CF9AE}" pid="3" name="MSIP_Label_1ebac993-578d-4fb6-a024-e1968d57a18c_SetDate">
    <vt:lpwstr>2023-09-12T06:54:53Z</vt:lpwstr>
  </property>
  <property fmtid="{D5CDD505-2E9C-101B-9397-08002B2CF9AE}" pid="4" name="MSIP_Label_1ebac993-578d-4fb6-a024-e1968d57a18c_Method">
    <vt:lpwstr>Privileged</vt:lpwstr>
  </property>
  <property fmtid="{D5CDD505-2E9C-101B-9397-08002B2CF9AE}" pid="5" name="MSIP_Label_1ebac993-578d-4fb6-a024-e1968d57a18c_Name">
    <vt:lpwstr>1ebac993-578d-4fb6-a024-e1968d57a18c</vt:lpwstr>
  </property>
  <property fmtid="{D5CDD505-2E9C-101B-9397-08002B2CF9AE}" pid="6" name="MSIP_Label_1ebac993-578d-4fb6-a024-e1968d57a18c_SiteId">
    <vt:lpwstr>ae4df1f7-611e-444f-897e-f964e1205171</vt:lpwstr>
  </property>
  <property fmtid="{D5CDD505-2E9C-101B-9397-08002B2CF9AE}" pid="7" name="MSIP_Label_1ebac993-578d-4fb6-a024-e1968d57a18c_ActionId">
    <vt:lpwstr>a160bd4b-31b2-45eb-87de-ea3e64962440</vt:lpwstr>
  </property>
  <property fmtid="{D5CDD505-2E9C-101B-9397-08002B2CF9AE}" pid="8" name="MSIP_Label_1ebac993-578d-4fb6-a024-e1968d57a18c_ContentBits">
    <vt:lpwstr>0</vt:lpwstr>
  </property>
</Properties>
</file>