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 id="2147483648" r:id="rId2"/>
  </p:sldMasterIdLst>
  <p:notesMasterIdLst>
    <p:notesMasterId r:id="rId19"/>
  </p:notesMasterIdLst>
  <p:handoutMasterIdLst>
    <p:handoutMasterId r:id="rId20"/>
  </p:handoutMasterIdLst>
  <p:sldIdLst>
    <p:sldId id="258" r:id="rId3"/>
    <p:sldId id="257" r:id="rId4"/>
    <p:sldId id="409" r:id="rId5"/>
    <p:sldId id="411" r:id="rId6"/>
    <p:sldId id="392" r:id="rId7"/>
    <p:sldId id="415" r:id="rId8"/>
    <p:sldId id="407" r:id="rId9"/>
    <p:sldId id="413" r:id="rId10"/>
    <p:sldId id="417" r:id="rId11"/>
    <p:sldId id="410" r:id="rId12"/>
    <p:sldId id="416" r:id="rId13"/>
    <p:sldId id="412" r:id="rId14"/>
    <p:sldId id="414" r:id="rId15"/>
    <p:sldId id="394" r:id="rId16"/>
    <p:sldId id="391" r:id="rId17"/>
    <p:sldId id="348" r:id="rId18"/>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0825A7E-1AF4-07C9-552B-D60CAF7E93B0}" name="Sharon Simpson" initials="SS" userId="7459ce722c49037d"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8ADDC"/>
    <a:srgbClr val="5B9BD5"/>
    <a:srgbClr val="688EB0"/>
    <a:srgbClr val="DBE4EC"/>
    <a:srgbClr val="41719C"/>
    <a:srgbClr val="BFBFBF"/>
    <a:srgbClr val="E7E6E6"/>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F09E99-E688-4B06-BA0E-C8AA4D58A0C0}" v="8" dt="2024-01-04T21:12:09.9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5" autoAdjust="0"/>
    <p:restoredTop sz="93582" autoAdjust="0"/>
  </p:normalViewPr>
  <p:slideViewPr>
    <p:cSldViewPr snapToGrid="0" showGuides="1">
      <p:cViewPr varScale="1">
        <p:scale>
          <a:sx n="62" d="100"/>
          <a:sy n="62" d="100"/>
        </p:scale>
        <p:origin x="696" y="52"/>
      </p:cViewPr>
      <p:guideLst>
        <p:guide orient="horz" pos="2160"/>
        <p:guide pos="3840"/>
      </p:guideLst>
    </p:cSldViewPr>
  </p:slideViewPr>
  <p:outlineViewPr>
    <p:cViewPr>
      <p:scale>
        <a:sx n="33" d="100"/>
        <a:sy n="33" d="100"/>
      </p:scale>
      <p:origin x="0" y="-864"/>
    </p:cViewPr>
  </p:outlin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8/10/relationships/authors" Target="authors.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5258294-447B-4283-98FA-EE933C923C45}" type="datetimeFigureOut">
              <a:rPr lang="id-ID" smtClean="0"/>
              <a:t>08/01/2024</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54049F-790F-4D2A-9600-0558D485B35E}" type="slidenum">
              <a:rPr lang="id-ID" smtClean="0"/>
              <a:t>‹#›</a:t>
            </a:fld>
            <a:endParaRPr lang="id-ID"/>
          </a:p>
        </p:txBody>
      </p:sp>
    </p:spTree>
    <p:extLst>
      <p:ext uri="{BB962C8B-B14F-4D97-AF65-F5344CB8AC3E}">
        <p14:creationId xmlns:p14="http://schemas.microsoft.com/office/powerpoint/2010/main" val="27584301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0D058D-77DE-41EB-8256-358F24B10396}" type="datetimeFigureOut">
              <a:rPr lang="id-ID" smtClean="0"/>
              <a:t>08/01/2024</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B52A53-6207-4E85-A471-94F235D1B6AB}" type="slidenum">
              <a:rPr lang="id-ID" smtClean="0"/>
              <a:t>‹#›</a:t>
            </a:fld>
            <a:endParaRPr lang="id-ID"/>
          </a:p>
        </p:txBody>
      </p:sp>
    </p:spTree>
    <p:extLst>
      <p:ext uri="{BB962C8B-B14F-4D97-AF65-F5344CB8AC3E}">
        <p14:creationId xmlns:p14="http://schemas.microsoft.com/office/powerpoint/2010/main" val="313951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5B52A53-6207-4E85-A471-94F235D1B6AB}" type="slidenum">
              <a:rPr lang="id-ID" smtClean="0"/>
              <a:t>1</a:t>
            </a:fld>
            <a:endParaRPr lang="id-ID"/>
          </a:p>
        </p:txBody>
      </p:sp>
    </p:spTree>
    <p:extLst>
      <p:ext uri="{BB962C8B-B14F-4D97-AF65-F5344CB8AC3E}">
        <p14:creationId xmlns:p14="http://schemas.microsoft.com/office/powerpoint/2010/main" val="1702747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4073535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2396007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2058462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937105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653137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2321826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1879988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2299501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D4C08-F7BC-4E08-8E5D-03BBD5BC5C22}"/>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17CC6E93-37DB-4CB0-9373-5911C0A28041}"/>
              </a:ext>
            </a:extLst>
          </p:cNvPr>
          <p:cNvSpPr>
            <a:spLocks noGrp="1"/>
          </p:cNvSpPr>
          <p:nvPr>
            <p:ph type="body" sz="quarter" idx="10"/>
          </p:nvPr>
        </p:nvSpPr>
        <p:spPr>
          <a:xfrm>
            <a:off x="637032" y="1813433"/>
            <a:ext cx="10515600"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27935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w/ Large Photo">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6096000" y="0"/>
            <a:ext cx="6096000" cy="6858000"/>
          </a:xfrm>
          <a:prstGeom prst="rect">
            <a:avLst/>
          </a:prstGeom>
        </p:spPr>
        <p:txBody>
          <a:bodyPr/>
          <a:lstStyle/>
          <a:p>
            <a:endParaRPr lang="id-ID"/>
          </a:p>
        </p:txBody>
      </p:sp>
      <p:sp>
        <p:nvSpPr>
          <p:cNvPr id="3" name="Title 1">
            <a:extLst>
              <a:ext uri="{FF2B5EF4-FFF2-40B4-BE49-F238E27FC236}">
                <a16:creationId xmlns:a16="http://schemas.microsoft.com/office/drawing/2014/main" id="{26776E2B-4E9D-4287-980C-D60DB8EB7CCC}"/>
              </a:ext>
            </a:extLst>
          </p:cNvPr>
          <p:cNvSpPr>
            <a:spLocks noGrp="1"/>
          </p:cNvSpPr>
          <p:nvPr>
            <p:ph type="title"/>
          </p:nvPr>
        </p:nvSpPr>
        <p:spPr>
          <a:xfrm>
            <a:off x="637032" y="352933"/>
            <a:ext cx="4751832"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987159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w/ Text and Small Pictur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798372" y="1863563"/>
            <a:ext cx="4320209" cy="2146852"/>
          </a:xfrm>
          <a:prstGeom prst="rect">
            <a:avLst/>
          </a:prstGeom>
        </p:spPr>
        <p:txBody>
          <a:bodyPr/>
          <a:lstStyle/>
          <a:p>
            <a:endParaRPr lang="id-ID"/>
          </a:p>
        </p:txBody>
      </p:sp>
      <p:sp>
        <p:nvSpPr>
          <p:cNvPr id="3" name="Title 1">
            <a:extLst>
              <a:ext uri="{FF2B5EF4-FFF2-40B4-BE49-F238E27FC236}">
                <a16:creationId xmlns:a16="http://schemas.microsoft.com/office/drawing/2014/main" id="{63A0C03D-7175-4249-8645-FC69A4333BE3}"/>
              </a:ext>
            </a:extLst>
          </p:cNvPr>
          <p:cNvSpPr>
            <a:spLocks noGrp="1"/>
          </p:cNvSpPr>
          <p:nvPr>
            <p:ph type="title"/>
          </p:nvPr>
        </p:nvSpPr>
        <p:spPr>
          <a:xfrm>
            <a:off x="637032" y="352933"/>
            <a:ext cx="5385816"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31EC56EB-E237-47DA-BDE2-6FB971E81A55}"/>
              </a:ext>
            </a:extLst>
          </p:cNvPr>
          <p:cNvSpPr>
            <a:spLocks noGrp="1"/>
          </p:cNvSpPr>
          <p:nvPr>
            <p:ph type="body" sz="quarter" idx="11"/>
          </p:nvPr>
        </p:nvSpPr>
        <p:spPr>
          <a:xfrm>
            <a:off x="637032" y="1813433"/>
            <a:ext cx="5385816"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79271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w/ Wide Picture">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342901" y="3429010"/>
            <a:ext cx="11511643" cy="2890157"/>
          </a:xfrm>
          <a:prstGeom prst="rect">
            <a:avLst/>
          </a:prstGeom>
        </p:spPr>
        <p:txBody>
          <a:bodyPr/>
          <a:lstStyle/>
          <a:p>
            <a:endParaRPr lang="id-ID"/>
          </a:p>
        </p:txBody>
      </p:sp>
      <p:sp>
        <p:nvSpPr>
          <p:cNvPr id="3" name="Title 1">
            <a:extLst>
              <a:ext uri="{FF2B5EF4-FFF2-40B4-BE49-F238E27FC236}">
                <a16:creationId xmlns:a16="http://schemas.microsoft.com/office/drawing/2014/main" id="{814589E0-FCFA-4B42-AF69-8947F32CA18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20299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w/ Wide Picture On Top">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12192000" cy="3429000"/>
          </a:xfrm>
          <a:prstGeom prst="rect">
            <a:avLst/>
          </a:prstGeom>
        </p:spPr>
        <p:txBody>
          <a:bodyPr/>
          <a:lstStyle/>
          <a:p>
            <a:endParaRPr lang="id-ID"/>
          </a:p>
        </p:txBody>
      </p:sp>
    </p:spTree>
    <p:extLst>
      <p:ext uri="{BB962C8B-B14F-4D97-AF65-F5344CB8AC3E}">
        <p14:creationId xmlns:p14="http://schemas.microsoft.com/office/powerpoint/2010/main" val="285581533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Divider Slide w/ Large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11623" y="410817"/>
            <a:ext cx="5075583" cy="6042992"/>
          </a:xfrm>
          <a:prstGeom prst="rect">
            <a:avLst/>
          </a:prstGeom>
        </p:spPr>
        <p:txBody>
          <a:bodyPr/>
          <a:lstStyle/>
          <a:p>
            <a:endParaRPr lang="id-ID"/>
          </a:p>
        </p:txBody>
      </p:sp>
      <p:sp>
        <p:nvSpPr>
          <p:cNvPr id="4" name="Text Placeholder 3">
            <a:extLst>
              <a:ext uri="{FF2B5EF4-FFF2-40B4-BE49-F238E27FC236}">
                <a16:creationId xmlns:a16="http://schemas.microsoft.com/office/drawing/2014/main" id="{776CD3B1-D9C4-41C5-93DC-1744E7831874}"/>
              </a:ext>
            </a:extLst>
          </p:cNvPr>
          <p:cNvSpPr>
            <a:spLocks noGrp="1"/>
          </p:cNvSpPr>
          <p:nvPr>
            <p:ph type="body" sz="quarter" idx="13"/>
          </p:nvPr>
        </p:nvSpPr>
        <p:spPr>
          <a:xfrm>
            <a:off x="1036645"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155" indent="0">
              <a:buNone/>
              <a:defRPr sz="3600"/>
            </a:lvl2pPr>
            <a:lvl3pPr marL="914309" indent="0">
              <a:buNone/>
              <a:defRPr sz="3600"/>
            </a:lvl3pPr>
            <a:lvl4pPr marL="1371464" indent="0">
              <a:buNone/>
              <a:defRPr sz="3600"/>
            </a:lvl4pPr>
            <a:lvl5pPr marL="1828618" indent="0">
              <a:buNone/>
              <a:defRPr sz="3600"/>
            </a:lvl5pPr>
          </a:lstStyle>
          <a:p>
            <a:pPr lvl="0"/>
            <a:r>
              <a:rPr lang="en-US" dirty="0"/>
              <a:t>Click to edit Master text styles</a:t>
            </a:r>
          </a:p>
        </p:txBody>
      </p:sp>
    </p:spTree>
    <p:extLst>
      <p:ext uri="{BB962C8B-B14F-4D97-AF65-F5344CB8AC3E}">
        <p14:creationId xmlns:p14="http://schemas.microsoft.com/office/powerpoint/2010/main" val="358271661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Divider Slide w/ Split Picture">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7633255" y="0"/>
            <a:ext cx="4558748" cy="6858000"/>
          </a:xfrm>
          <a:custGeom>
            <a:avLst/>
            <a:gdLst>
              <a:gd name="connsiteX0" fmla="*/ 3339556 w 4558748"/>
              <a:gd name="connsiteY0" fmla="*/ 4558747 h 6858000"/>
              <a:gd name="connsiteX1" fmla="*/ 0 w 4558748"/>
              <a:gd name="connsiteY1" fmla="*/ 0 h 6858000"/>
              <a:gd name="connsiteX2" fmla="*/ 4558748 w 4558748"/>
              <a:gd name="connsiteY2" fmla="*/ 0 h 6858000"/>
              <a:gd name="connsiteX3" fmla="*/ 4558748 w 4558748"/>
              <a:gd name="connsiteY3" fmla="*/ 6858000 h 6858000"/>
              <a:gd name="connsiteX4" fmla="*/ 0 w 4558748"/>
              <a:gd name="connsiteY4" fmla="*/ 6858000 h 6858000"/>
              <a:gd name="connsiteX5" fmla="*/ 1219192 w 4558748"/>
              <a:gd name="connsiteY5" fmla="*/ 229925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58748" h="6858000">
                <a:moveTo>
                  <a:pt x="3339556" y="4558747"/>
                </a:moveTo>
                <a:lnTo>
                  <a:pt x="0" y="0"/>
                </a:lnTo>
                <a:lnTo>
                  <a:pt x="4558748" y="0"/>
                </a:lnTo>
                <a:close/>
                <a:moveTo>
                  <a:pt x="4558748" y="6858000"/>
                </a:moveTo>
                <a:lnTo>
                  <a:pt x="0" y="6858000"/>
                </a:lnTo>
                <a:lnTo>
                  <a:pt x="1219192" y="2299253"/>
                </a:lnTo>
                <a:close/>
              </a:path>
            </a:pathLst>
          </a:custGeom>
        </p:spPr>
        <p:txBody>
          <a:bodyPr wrap="square">
            <a:noAutofit/>
          </a:bodyPr>
          <a:lstStyle/>
          <a:p>
            <a:endParaRPr lang="id-ID" dirty="0"/>
          </a:p>
        </p:txBody>
      </p:sp>
      <p:sp>
        <p:nvSpPr>
          <p:cNvPr id="4" name="Text Placeholder 3">
            <a:extLst>
              <a:ext uri="{FF2B5EF4-FFF2-40B4-BE49-F238E27FC236}">
                <a16:creationId xmlns:a16="http://schemas.microsoft.com/office/drawing/2014/main" id="{32355044-7D44-4514-9649-24A9A00B88EC}"/>
              </a:ext>
            </a:extLst>
          </p:cNvPr>
          <p:cNvSpPr>
            <a:spLocks noGrp="1"/>
          </p:cNvSpPr>
          <p:nvPr>
            <p:ph type="body" sz="quarter" idx="13"/>
          </p:nvPr>
        </p:nvSpPr>
        <p:spPr>
          <a:xfrm>
            <a:off x="1036645"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155" indent="0">
              <a:buNone/>
              <a:defRPr sz="3600"/>
            </a:lvl2pPr>
            <a:lvl3pPr marL="914309" indent="0">
              <a:buNone/>
              <a:defRPr sz="3600"/>
            </a:lvl3pPr>
            <a:lvl4pPr marL="1371464" indent="0">
              <a:buNone/>
              <a:defRPr sz="3600"/>
            </a:lvl4pPr>
            <a:lvl5pPr marL="1828618" indent="0">
              <a:buNone/>
              <a:defRPr sz="3600"/>
            </a:lvl5pPr>
          </a:lstStyle>
          <a:p>
            <a:pPr lvl="0"/>
            <a:r>
              <a:rPr lang="en-US" dirty="0"/>
              <a:t>Click to edit Master text styles</a:t>
            </a:r>
          </a:p>
        </p:txBody>
      </p:sp>
    </p:spTree>
    <p:extLst>
      <p:ext uri="{BB962C8B-B14F-4D97-AF65-F5344CB8AC3E}">
        <p14:creationId xmlns:p14="http://schemas.microsoft.com/office/powerpoint/2010/main" val="1992740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 Text and Larger Picture Lef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36589" y="556591"/>
            <a:ext cx="4796803" cy="5777948"/>
          </a:xfrm>
          <a:prstGeom prst="rect">
            <a:avLst/>
          </a:prstGeom>
        </p:spPr>
        <p:txBody>
          <a:bodyPr/>
          <a:lstStyle/>
          <a:p>
            <a:endParaRPr lang="id-ID"/>
          </a:p>
        </p:txBody>
      </p:sp>
      <p:sp>
        <p:nvSpPr>
          <p:cNvPr id="4" name="Title 1">
            <a:extLst>
              <a:ext uri="{FF2B5EF4-FFF2-40B4-BE49-F238E27FC236}">
                <a16:creationId xmlns:a16="http://schemas.microsoft.com/office/drawing/2014/main" id="{33F06556-9F12-465F-B2C0-54CECBECFF70}"/>
              </a:ext>
            </a:extLst>
          </p:cNvPr>
          <p:cNvSpPr>
            <a:spLocks noGrp="1"/>
          </p:cNvSpPr>
          <p:nvPr>
            <p:ph type="title"/>
          </p:nvPr>
        </p:nvSpPr>
        <p:spPr>
          <a:xfrm>
            <a:off x="6047232" y="352933"/>
            <a:ext cx="51054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53F101C5-B687-491E-B510-40EEFA57B47A}"/>
              </a:ext>
            </a:extLst>
          </p:cNvPr>
          <p:cNvSpPr>
            <a:spLocks noGrp="1"/>
          </p:cNvSpPr>
          <p:nvPr>
            <p:ph type="body" sz="quarter" idx="11"/>
          </p:nvPr>
        </p:nvSpPr>
        <p:spPr>
          <a:xfrm>
            <a:off x="6047232" y="1813433"/>
            <a:ext cx="5105400"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34646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lide w/ Text and Narrow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79939" y="556591"/>
            <a:ext cx="3763135" cy="5777948"/>
          </a:xfrm>
          <a:prstGeom prst="rect">
            <a:avLst/>
          </a:prstGeom>
        </p:spPr>
        <p:txBody>
          <a:bodyPr/>
          <a:lstStyle/>
          <a:p>
            <a:endParaRPr lang="id-ID"/>
          </a:p>
        </p:txBody>
      </p:sp>
      <p:sp>
        <p:nvSpPr>
          <p:cNvPr id="4" name="Title 1">
            <a:extLst>
              <a:ext uri="{FF2B5EF4-FFF2-40B4-BE49-F238E27FC236}">
                <a16:creationId xmlns:a16="http://schemas.microsoft.com/office/drawing/2014/main" id="{4CBBD1E5-9D57-4B5D-8EED-2C6C7B514B52}"/>
              </a:ext>
            </a:extLst>
          </p:cNvPr>
          <p:cNvSpPr>
            <a:spLocks noGrp="1"/>
          </p:cNvSpPr>
          <p:nvPr>
            <p:ph type="title"/>
          </p:nvPr>
        </p:nvSpPr>
        <p:spPr>
          <a:xfrm>
            <a:off x="5187696" y="352933"/>
            <a:ext cx="5964936"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1B95F113-F22A-411F-90D1-604D01D2E55C}"/>
              </a:ext>
            </a:extLst>
          </p:cNvPr>
          <p:cNvSpPr>
            <a:spLocks noGrp="1"/>
          </p:cNvSpPr>
          <p:nvPr>
            <p:ph type="body" sz="quarter" idx="11"/>
          </p:nvPr>
        </p:nvSpPr>
        <p:spPr>
          <a:xfrm>
            <a:off x="5187696" y="1813433"/>
            <a:ext cx="5964936"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838384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lide w/ Text and Circular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76955" y="933450"/>
            <a:ext cx="5010151" cy="5010150"/>
          </a:xfrm>
          <a:prstGeom prst="ellipse">
            <a:avLst/>
          </a:prstGeom>
        </p:spPr>
        <p:txBody>
          <a:bodyPr/>
          <a:lstStyle/>
          <a:p>
            <a:endParaRPr lang="id-ID"/>
          </a:p>
        </p:txBody>
      </p:sp>
      <p:sp>
        <p:nvSpPr>
          <p:cNvPr id="4" name="Title 1">
            <a:extLst>
              <a:ext uri="{FF2B5EF4-FFF2-40B4-BE49-F238E27FC236}">
                <a16:creationId xmlns:a16="http://schemas.microsoft.com/office/drawing/2014/main" id="{13239176-84CA-4769-8C2A-4B12CCCF9473}"/>
              </a:ext>
            </a:extLst>
          </p:cNvPr>
          <p:cNvSpPr>
            <a:spLocks noGrp="1"/>
          </p:cNvSpPr>
          <p:nvPr>
            <p:ph type="title"/>
          </p:nvPr>
        </p:nvSpPr>
        <p:spPr>
          <a:xfrm>
            <a:off x="637032" y="352933"/>
            <a:ext cx="5221224"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7FBC631E-689D-4F87-AC80-68A2ECC7F95C}"/>
              </a:ext>
            </a:extLst>
          </p:cNvPr>
          <p:cNvSpPr>
            <a:spLocks noGrp="1"/>
          </p:cNvSpPr>
          <p:nvPr>
            <p:ph type="body" sz="quarter" idx="11"/>
          </p:nvPr>
        </p:nvSpPr>
        <p:spPr>
          <a:xfrm>
            <a:off x="637032" y="1813433"/>
            <a:ext cx="5221224"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25468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 Text and Diamond Shaped Picture">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689465" y="2147652"/>
            <a:ext cx="3968335" cy="3968334"/>
          </a:xfrm>
          <a:prstGeom prst="diamond">
            <a:avLst/>
          </a:prstGeom>
        </p:spPr>
      </p:sp>
      <p:sp>
        <p:nvSpPr>
          <p:cNvPr id="3" name="Title 1">
            <a:extLst>
              <a:ext uri="{FF2B5EF4-FFF2-40B4-BE49-F238E27FC236}">
                <a16:creationId xmlns:a16="http://schemas.microsoft.com/office/drawing/2014/main" id="{E888001C-70F5-4CC5-B714-32C673B14AD0}"/>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2E5863BF-3BAA-468E-8591-A166685F3B04}"/>
              </a:ext>
            </a:extLst>
          </p:cNvPr>
          <p:cNvSpPr>
            <a:spLocks noGrp="1"/>
          </p:cNvSpPr>
          <p:nvPr>
            <p:ph type="body" sz="quarter" idx="11"/>
          </p:nvPr>
        </p:nvSpPr>
        <p:spPr>
          <a:xfrm>
            <a:off x="5279136" y="1813433"/>
            <a:ext cx="5873496"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819940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06911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515012" y="0"/>
            <a:ext cx="5637976" cy="6858000"/>
          </a:xfrm>
          <a:prstGeom prst="parallelogram">
            <a:avLst/>
          </a:prstGeom>
        </p:spPr>
        <p:txBody>
          <a:bodyPr/>
          <a:lstStyle/>
          <a:p>
            <a:endParaRPr lang="id-ID"/>
          </a:p>
        </p:txBody>
      </p:sp>
      <p:sp>
        <p:nvSpPr>
          <p:cNvPr id="4" name="Title 1">
            <a:extLst>
              <a:ext uri="{FF2B5EF4-FFF2-40B4-BE49-F238E27FC236}">
                <a16:creationId xmlns:a16="http://schemas.microsoft.com/office/drawing/2014/main" id="{7D0F2259-6A45-4056-917B-3483BF364FDC}"/>
              </a:ext>
            </a:extLst>
          </p:cNvPr>
          <p:cNvSpPr>
            <a:spLocks noGrp="1"/>
          </p:cNvSpPr>
          <p:nvPr>
            <p:ph type="title"/>
          </p:nvPr>
        </p:nvSpPr>
        <p:spPr>
          <a:xfrm>
            <a:off x="637032" y="352933"/>
            <a:ext cx="2886456"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50318130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lide w/ 4 Picture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89992" y="2133603"/>
            <a:ext cx="2146853" cy="2888973"/>
          </a:xfrm>
          <a:prstGeom prst="rect">
            <a:avLst/>
          </a:prstGeom>
        </p:spPr>
        <p:txBody>
          <a:bodyPr/>
          <a:lstStyle/>
          <a:p>
            <a:endParaRPr lang="id-ID"/>
          </a:p>
        </p:txBody>
      </p:sp>
      <p:sp>
        <p:nvSpPr>
          <p:cNvPr id="7" name="Picture Placeholder 2"/>
          <p:cNvSpPr>
            <a:spLocks noGrp="1"/>
          </p:cNvSpPr>
          <p:nvPr>
            <p:ph type="pic" sz="quarter" idx="11"/>
          </p:nvPr>
        </p:nvSpPr>
        <p:spPr>
          <a:xfrm>
            <a:off x="3717236" y="2133603"/>
            <a:ext cx="2146853" cy="2888973"/>
          </a:xfrm>
          <a:prstGeom prst="rect">
            <a:avLst/>
          </a:prstGeom>
        </p:spPr>
        <p:txBody>
          <a:bodyPr/>
          <a:lstStyle/>
          <a:p>
            <a:endParaRPr lang="id-ID"/>
          </a:p>
        </p:txBody>
      </p:sp>
      <p:sp>
        <p:nvSpPr>
          <p:cNvPr id="8" name="Picture Placeholder 2"/>
          <p:cNvSpPr>
            <a:spLocks noGrp="1"/>
          </p:cNvSpPr>
          <p:nvPr>
            <p:ph type="pic" sz="quarter" idx="12"/>
          </p:nvPr>
        </p:nvSpPr>
        <p:spPr>
          <a:xfrm>
            <a:off x="6344476" y="2133603"/>
            <a:ext cx="2146853" cy="2888973"/>
          </a:xfrm>
          <a:prstGeom prst="rect">
            <a:avLst/>
          </a:prstGeom>
        </p:spPr>
        <p:txBody>
          <a:bodyPr/>
          <a:lstStyle/>
          <a:p>
            <a:endParaRPr lang="id-ID"/>
          </a:p>
        </p:txBody>
      </p:sp>
      <p:sp>
        <p:nvSpPr>
          <p:cNvPr id="9" name="Picture Placeholder 2"/>
          <p:cNvSpPr>
            <a:spLocks noGrp="1"/>
          </p:cNvSpPr>
          <p:nvPr>
            <p:ph type="pic" sz="quarter" idx="13"/>
          </p:nvPr>
        </p:nvSpPr>
        <p:spPr>
          <a:xfrm>
            <a:off x="8971720" y="2133603"/>
            <a:ext cx="2146853" cy="2888973"/>
          </a:xfrm>
          <a:prstGeom prst="rect">
            <a:avLst/>
          </a:prstGeom>
        </p:spPr>
        <p:txBody>
          <a:bodyPr/>
          <a:lstStyle/>
          <a:p>
            <a:endParaRPr lang="id-ID"/>
          </a:p>
        </p:txBody>
      </p:sp>
      <p:sp>
        <p:nvSpPr>
          <p:cNvPr id="6" name="Title 1">
            <a:extLst>
              <a:ext uri="{FF2B5EF4-FFF2-40B4-BE49-F238E27FC236}">
                <a16:creationId xmlns:a16="http://schemas.microsoft.com/office/drawing/2014/main" id="{51EA480F-11A6-4E0A-AAA0-130EDEFAE7CC}"/>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81931978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lide w/ 5 Picture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89997" y="2133603"/>
            <a:ext cx="1757239" cy="2888973"/>
          </a:xfrm>
          <a:prstGeom prst="rect">
            <a:avLst/>
          </a:prstGeom>
        </p:spPr>
        <p:txBody>
          <a:bodyPr/>
          <a:lstStyle/>
          <a:p>
            <a:endParaRPr lang="id-ID"/>
          </a:p>
        </p:txBody>
      </p:sp>
      <p:sp>
        <p:nvSpPr>
          <p:cNvPr id="7" name="Picture Placeholder 2"/>
          <p:cNvSpPr>
            <a:spLocks noGrp="1"/>
          </p:cNvSpPr>
          <p:nvPr>
            <p:ph type="pic" sz="quarter" idx="11"/>
          </p:nvPr>
        </p:nvSpPr>
        <p:spPr>
          <a:xfrm>
            <a:off x="3174730" y="2133603"/>
            <a:ext cx="1757239" cy="2888973"/>
          </a:xfrm>
          <a:prstGeom prst="rect">
            <a:avLst/>
          </a:prstGeom>
        </p:spPr>
        <p:txBody>
          <a:bodyPr/>
          <a:lstStyle/>
          <a:p>
            <a:endParaRPr lang="id-ID"/>
          </a:p>
        </p:txBody>
      </p:sp>
      <p:sp>
        <p:nvSpPr>
          <p:cNvPr id="8" name="Picture Placeholder 2"/>
          <p:cNvSpPr>
            <a:spLocks noGrp="1"/>
          </p:cNvSpPr>
          <p:nvPr>
            <p:ph type="pic" sz="quarter" idx="12"/>
          </p:nvPr>
        </p:nvSpPr>
        <p:spPr>
          <a:xfrm>
            <a:off x="5259463" y="2133603"/>
            <a:ext cx="1757239" cy="2888973"/>
          </a:xfrm>
          <a:prstGeom prst="rect">
            <a:avLst/>
          </a:prstGeom>
        </p:spPr>
        <p:txBody>
          <a:bodyPr/>
          <a:lstStyle/>
          <a:p>
            <a:endParaRPr lang="id-ID"/>
          </a:p>
        </p:txBody>
      </p:sp>
      <p:sp>
        <p:nvSpPr>
          <p:cNvPr id="9" name="Picture Placeholder 2"/>
          <p:cNvSpPr>
            <a:spLocks noGrp="1"/>
          </p:cNvSpPr>
          <p:nvPr>
            <p:ph type="pic" sz="quarter" idx="13"/>
          </p:nvPr>
        </p:nvSpPr>
        <p:spPr>
          <a:xfrm>
            <a:off x="9428927" y="2133603"/>
            <a:ext cx="1757239" cy="2888973"/>
          </a:xfrm>
          <a:prstGeom prst="rect">
            <a:avLst/>
          </a:prstGeom>
        </p:spPr>
        <p:txBody>
          <a:bodyPr/>
          <a:lstStyle/>
          <a:p>
            <a:endParaRPr lang="id-ID"/>
          </a:p>
        </p:txBody>
      </p:sp>
      <p:sp>
        <p:nvSpPr>
          <p:cNvPr id="6" name="Picture Placeholder 2">
            <a:extLst>
              <a:ext uri="{FF2B5EF4-FFF2-40B4-BE49-F238E27FC236}">
                <a16:creationId xmlns:a16="http://schemas.microsoft.com/office/drawing/2014/main" id="{4274CDA7-2A50-4760-9DE8-BFEC9CB84DE7}"/>
              </a:ext>
            </a:extLst>
          </p:cNvPr>
          <p:cNvSpPr>
            <a:spLocks noGrp="1"/>
          </p:cNvSpPr>
          <p:nvPr>
            <p:ph type="pic" sz="quarter" idx="14"/>
          </p:nvPr>
        </p:nvSpPr>
        <p:spPr>
          <a:xfrm>
            <a:off x="7344195" y="2133603"/>
            <a:ext cx="1757239" cy="2888973"/>
          </a:xfrm>
          <a:prstGeom prst="rect">
            <a:avLst/>
          </a:prstGeom>
        </p:spPr>
        <p:txBody>
          <a:bodyPr/>
          <a:lstStyle/>
          <a:p>
            <a:endParaRPr lang="id-ID"/>
          </a:p>
        </p:txBody>
      </p:sp>
      <p:sp>
        <p:nvSpPr>
          <p:cNvPr id="10" name="Title 1">
            <a:extLst>
              <a:ext uri="{FF2B5EF4-FFF2-40B4-BE49-F238E27FC236}">
                <a16:creationId xmlns:a16="http://schemas.microsoft.com/office/drawing/2014/main" id="{209266E8-897B-4139-B079-3B7E3F23FC6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222151139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lide w/ 2 Pictures">
    <p:spTree>
      <p:nvGrpSpPr>
        <p:cNvPr id="1" name=""/>
        <p:cNvGrpSpPr/>
        <p:nvPr/>
      </p:nvGrpSpPr>
      <p:grpSpPr>
        <a:xfrm>
          <a:off x="0" y="0"/>
          <a:ext cx="0" cy="0"/>
          <a:chOff x="0" y="0"/>
          <a:chExt cx="0" cy="0"/>
        </a:xfrm>
      </p:grpSpPr>
      <p:sp>
        <p:nvSpPr>
          <p:cNvPr id="2" name="Picture Placeholder 3"/>
          <p:cNvSpPr>
            <a:spLocks noGrp="1"/>
          </p:cNvSpPr>
          <p:nvPr>
            <p:ph type="pic" sz="quarter" idx="10"/>
          </p:nvPr>
        </p:nvSpPr>
        <p:spPr>
          <a:xfrm>
            <a:off x="689466" y="2782967"/>
            <a:ext cx="2491409" cy="3326985"/>
          </a:xfrm>
          <a:prstGeom prst="rect">
            <a:avLst/>
          </a:prstGeom>
        </p:spPr>
        <p:txBody>
          <a:bodyPr/>
          <a:lstStyle/>
          <a:p>
            <a:endParaRPr lang="id-ID" dirty="0"/>
          </a:p>
        </p:txBody>
      </p:sp>
      <p:sp>
        <p:nvSpPr>
          <p:cNvPr id="3" name="Picture Placeholder 3"/>
          <p:cNvSpPr>
            <a:spLocks noGrp="1"/>
          </p:cNvSpPr>
          <p:nvPr>
            <p:ph type="pic" sz="quarter" idx="11"/>
          </p:nvPr>
        </p:nvSpPr>
        <p:spPr>
          <a:xfrm>
            <a:off x="6434674" y="2782967"/>
            <a:ext cx="2491409" cy="3326985"/>
          </a:xfrm>
          <a:prstGeom prst="rect">
            <a:avLst/>
          </a:prstGeom>
        </p:spPr>
        <p:txBody>
          <a:bodyPr/>
          <a:lstStyle/>
          <a:p>
            <a:endParaRPr lang="id-ID" dirty="0"/>
          </a:p>
        </p:txBody>
      </p:sp>
      <p:sp>
        <p:nvSpPr>
          <p:cNvPr id="4" name="Title 1">
            <a:extLst>
              <a:ext uri="{FF2B5EF4-FFF2-40B4-BE49-F238E27FC236}">
                <a16:creationId xmlns:a16="http://schemas.microsoft.com/office/drawing/2014/main" id="{3276877C-F7AA-4B28-96C5-2AC56349051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4136023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lide w/ Text and 4 Photos">
    <p:spTree>
      <p:nvGrpSpPr>
        <p:cNvPr id="1" name=""/>
        <p:cNvGrpSpPr/>
        <p:nvPr/>
      </p:nvGrpSpPr>
      <p:grpSpPr>
        <a:xfrm>
          <a:off x="0" y="0"/>
          <a:ext cx="0" cy="0"/>
          <a:chOff x="0" y="0"/>
          <a:chExt cx="0" cy="0"/>
        </a:xfrm>
      </p:grpSpPr>
      <p:sp>
        <p:nvSpPr>
          <p:cNvPr id="11" name="Picture Placeholder 2"/>
          <p:cNvSpPr>
            <a:spLocks noGrp="1"/>
          </p:cNvSpPr>
          <p:nvPr>
            <p:ph type="pic" sz="quarter" idx="15"/>
          </p:nvPr>
        </p:nvSpPr>
        <p:spPr>
          <a:xfrm>
            <a:off x="6249469" y="250723"/>
            <a:ext cx="2599563" cy="3008672"/>
          </a:xfrm>
          <a:prstGeom prst="rect">
            <a:avLst/>
          </a:prstGeom>
        </p:spPr>
        <p:txBody>
          <a:bodyPr/>
          <a:lstStyle/>
          <a:p>
            <a:endParaRPr lang="id-ID"/>
          </a:p>
        </p:txBody>
      </p:sp>
      <p:sp>
        <p:nvSpPr>
          <p:cNvPr id="6" name="Picture Placeholder 2"/>
          <p:cNvSpPr>
            <a:spLocks noGrp="1"/>
          </p:cNvSpPr>
          <p:nvPr>
            <p:ph type="pic" sz="quarter" idx="16"/>
          </p:nvPr>
        </p:nvSpPr>
        <p:spPr>
          <a:xfrm>
            <a:off x="9125405" y="250724"/>
            <a:ext cx="2599563" cy="3008672"/>
          </a:xfrm>
          <a:prstGeom prst="rect">
            <a:avLst/>
          </a:prstGeom>
        </p:spPr>
        <p:txBody>
          <a:bodyPr/>
          <a:lstStyle/>
          <a:p>
            <a:endParaRPr lang="id-ID"/>
          </a:p>
        </p:txBody>
      </p:sp>
      <p:sp>
        <p:nvSpPr>
          <p:cNvPr id="15" name="Picture Placeholder 2"/>
          <p:cNvSpPr>
            <a:spLocks noGrp="1"/>
          </p:cNvSpPr>
          <p:nvPr>
            <p:ph type="pic" sz="quarter" idx="17"/>
          </p:nvPr>
        </p:nvSpPr>
        <p:spPr>
          <a:xfrm>
            <a:off x="6249469" y="3539613"/>
            <a:ext cx="2599563" cy="3008672"/>
          </a:xfrm>
          <a:prstGeom prst="rect">
            <a:avLst/>
          </a:prstGeom>
        </p:spPr>
        <p:txBody>
          <a:bodyPr/>
          <a:lstStyle/>
          <a:p>
            <a:endParaRPr lang="id-ID"/>
          </a:p>
        </p:txBody>
      </p:sp>
      <p:sp>
        <p:nvSpPr>
          <p:cNvPr id="16" name="Picture Placeholder 2"/>
          <p:cNvSpPr>
            <a:spLocks noGrp="1"/>
          </p:cNvSpPr>
          <p:nvPr>
            <p:ph type="pic" sz="quarter" idx="18"/>
          </p:nvPr>
        </p:nvSpPr>
        <p:spPr>
          <a:xfrm>
            <a:off x="9125405" y="3539614"/>
            <a:ext cx="2599563" cy="3008672"/>
          </a:xfrm>
          <a:prstGeom prst="rect">
            <a:avLst/>
          </a:prstGeom>
        </p:spPr>
        <p:txBody>
          <a:bodyPr/>
          <a:lstStyle/>
          <a:p>
            <a:endParaRPr lang="id-ID"/>
          </a:p>
        </p:txBody>
      </p:sp>
      <p:sp>
        <p:nvSpPr>
          <p:cNvPr id="7" name="Title 1">
            <a:extLst>
              <a:ext uri="{FF2B5EF4-FFF2-40B4-BE49-F238E27FC236}">
                <a16:creationId xmlns:a16="http://schemas.microsoft.com/office/drawing/2014/main" id="{05882605-9D61-4771-888D-D4F9CEACFE79}"/>
              </a:ext>
            </a:extLst>
          </p:cNvPr>
          <p:cNvSpPr>
            <a:spLocks noGrp="1"/>
          </p:cNvSpPr>
          <p:nvPr>
            <p:ph type="title"/>
          </p:nvPr>
        </p:nvSpPr>
        <p:spPr>
          <a:xfrm>
            <a:off x="637032" y="352933"/>
            <a:ext cx="4361688"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8" name="Text Placeholder 3">
            <a:extLst>
              <a:ext uri="{FF2B5EF4-FFF2-40B4-BE49-F238E27FC236}">
                <a16:creationId xmlns:a16="http://schemas.microsoft.com/office/drawing/2014/main" id="{26EFC2BE-4B12-4D9E-93AB-C627D58502DC}"/>
              </a:ext>
            </a:extLst>
          </p:cNvPr>
          <p:cNvSpPr>
            <a:spLocks noGrp="1"/>
          </p:cNvSpPr>
          <p:nvPr>
            <p:ph type="body" sz="quarter" idx="11"/>
          </p:nvPr>
        </p:nvSpPr>
        <p:spPr>
          <a:xfrm>
            <a:off x="637032" y="1813433"/>
            <a:ext cx="5221224"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7463590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lide w/ 6 Pictures">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268070" y="546104"/>
            <a:ext cx="2659319" cy="2757539"/>
          </a:xfrm>
          <a:prstGeom prst="rect">
            <a:avLst/>
          </a:prstGeom>
        </p:spPr>
        <p:txBody>
          <a:bodyPr/>
          <a:lstStyle/>
          <a:p>
            <a:endParaRPr lang="id-ID"/>
          </a:p>
        </p:txBody>
      </p:sp>
      <p:sp>
        <p:nvSpPr>
          <p:cNvPr id="6" name="Picture Placeholder 4"/>
          <p:cNvSpPr>
            <a:spLocks noGrp="1"/>
          </p:cNvSpPr>
          <p:nvPr>
            <p:ph type="pic" sz="quarter" idx="11"/>
          </p:nvPr>
        </p:nvSpPr>
        <p:spPr>
          <a:xfrm>
            <a:off x="9183643" y="546104"/>
            <a:ext cx="2659319" cy="2757539"/>
          </a:xfrm>
          <a:prstGeom prst="rect">
            <a:avLst/>
          </a:prstGeom>
        </p:spPr>
        <p:txBody>
          <a:bodyPr/>
          <a:lstStyle/>
          <a:p>
            <a:endParaRPr lang="id-ID"/>
          </a:p>
        </p:txBody>
      </p:sp>
      <p:sp>
        <p:nvSpPr>
          <p:cNvPr id="15" name="Picture Placeholder 4"/>
          <p:cNvSpPr>
            <a:spLocks noGrp="1"/>
          </p:cNvSpPr>
          <p:nvPr>
            <p:ph type="pic" sz="quarter" idx="12"/>
          </p:nvPr>
        </p:nvSpPr>
        <p:spPr>
          <a:xfrm>
            <a:off x="6268070" y="3554781"/>
            <a:ext cx="2659319" cy="2757539"/>
          </a:xfrm>
          <a:prstGeom prst="rect">
            <a:avLst/>
          </a:prstGeom>
        </p:spPr>
        <p:txBody>
          <a:bodyPr/>
          <a:lstStyle/>
          <a:p>
            <a:endParaRPr lang="id-ID"/>
          </a:p>
        </p:txBody>
      </p:sp>
      <p:sp>
        <p:nvSpPr>
          <p:cNvPr id="16" name="Picture Placeholder 4"/>
          <p:cNvSpPr>
            <a:spLocks noGrp="1"/>
          </p:cNvSpPr>
          <p:nvPr>
            <p:ph type="pic" sz="quarter" idx="13"/>
          </p:nvPr>
        </p:nvSpPr>
        <p:spPr>
          <a:xfrm>
            <a:off x="9183643" y="3554781"/>
            <a:ext cx="2659319" cy="2757539"/>
          </a:xfrm>
          <a:prstGeom prst="rect">
            <a:avLst/>
          </a:prstGeom>
        </p:spPr>
        <p:txBody>
          <a:bodyPr/>
          <a:lstStyle/>
          <a:p>
            <a:endParaRPr lang="id-ID"/>
          </a:p>
        </p:txBody>
      </p:sp>
      <p:sp>
        <p:nvSpPr>
          <p:cNvPr id="17" name="Picture Placeholder 4"/>
          <p:cNvSpPr>
            <a:spLocks noGrp="1"/>
          </p:cNvSpPr>
          <p:nvPr>
            <p:ph type="pic" sz="quarter" idx="14"/>
          </p:nvPr>
        </p:nvSpPr>
        <p:spPr>
          <a:xfrm>
            <a:off x="436923" y="3554781"/>
            <a:ext cx="2659319" cy="2757539"/>
          </a:xfrm>
          <a:prstGeom prst="rect">
            <a:avLst/>
          </a:prstGeom>
        </p:spPr>
        <p:txBody>
          <a:bodyPr/>
          <a:lstStyle/>
          <a:p>
            <a:endParaRPr lang="id-ID"/>
          </a:p>
        </p:txBody>
      </p:sp>
      <p:sp>
        <p:nvSpPr>
          <p:cNvPr id="18" name="Picture Placeholder 4"/>
          <p:cNvSpPr>
            <a:spLocks noGrp="1"/>
          </p:cNvSpPr>
          <p:nvPr>
            <p:ph type="pic" sz="quarter" idx="15"/>
          </p:nvPr>
        </p:nvSpPr>
        <p:spPr>
          <a:xfrm>
            <a:off x="3352497" y="3554781"/>
            <a:ext cx="2659319" cy="2757539"/>
          </a:xfrm>
          <a:prstGeom prst="rect">
            <a:avLst/>
          </a:prstGeom>
        </p:spPr>
        <p:txBody>
          <a:bodyPr/>
          <a:lstStyle/>
          <a:p>
            <a:endParaRPr lang="id-ID"/>
          </a:p>
        </p:txBody>
      </p:sp>
      <p:sp>
        <p:nvSpPr>
          <p:cNvPr id="8" name="Title 1">
            <a:extLst>
              <a:ext uri="{FF2B5EF4-FFF2-40B4-BE49-F238E27FC236}">
                <a16:creationId xmlns:a16="http://schemas.microsoft.com/office/drawing/2014/main" id="{B9BAA18E-797A-4640-96B4-8E742E54C966}"/>
              </a:ext>
            </a:extLst>
          </p:cNvPr>
          <p:cNvSpPr>
            <a:spLocks noGrp="1"/>
          </p:cNvSpPr>
          <p:nvPr>
            <p:ph type="title"/>
          </p:nvPr>
        </p:nvSpPr>
        <p:spPr>
          <a:xfrm>
            <a:off x="637032" y="352933"/>
            <a:ext cx="4477512"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84422218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lide w/ 3 Pictures">
    <p:spTree>
      <p:nvGrpSpPr>
        <p:cNvPr id="1" name=""/>
        <p:cNvGrpSpPr/>
        <p:nvPr/>
      </p:nvGrpSpPr>
      <p:grpSpPr>
        <a:xfrm>
          <a:off x="0" y="0"/>
          <a:ext cx="0" cy="0"/>
          <a:chOff x="0" y="0"/>
          <a:chExt cx="0" cy="0"/>
        </a:xfrm>
      </p:grpSpPr>
      <p:sp>
        <p:nvSpPr>
          <p:cNvPr id="16" name="Picture Placeholder 3"/>
          <p:cNvSpPr>
            <a:spLocks noGrp="1"/>
          </p:cNvSpPr>
          <p:nvPr>
            <p:ph type="pic" sz="quarter" idx="16"/>
          </p:nvPr>
        </p:nvSpPr>
        <p:spPr>
          <a:xfrm>
            <a:off x="357392" y="1696068"/>
            <a:ext cx="3477201" cy="4321278"/>
          </a:xfrm>
          <a:prstGeom prst="rect">
            <a:avLst/>
          </a:prstGeom>
        </p:spPr>
        <p:txBody>
          <a:bodyPr/>
          <a:lstStyle/>
          <a:p>
            <a:endParaRPr lang="id-ID"/>
          </a:p>
        </p:txBody>
      </p:sp>
      <p:sp>
        <p:nvSpPr>
          <p:cNvPr id="8" name="Picture Placeholder 3"/>
          <p:cNvSpPr>
            <a:spLocks noGrp="1"/>
          </p:cNvSpPr>
          <p:nvPr>
            <p:ph type="pic" sz="quarter" idx="17"/>
          </p:nvPr>
        </p:nvSpPr>
        <p:spPr>
          <a:xfrm>
            <a:off x="4354204" y="1696068"/>
            <a:ext cx="3477201" cy="4321278"/>
          </a:xfrm>
          <a:prstGeom prst="rect">
            <a:avLst/>
          </a:prstGeom>
        </p:spPr>
        <p:txBody>
          <a:bodyPr/>
          <a:lstStyle/>
          <a:p>
            <a:endParaRPr lang="id-ID"/>
          </a:p>
        </p:txBody>
      </p:sp>
      <p:sp>
        <p:nvSpPr>
          <p:cNvPr id="9" name="Picture Placeholder 3"/>
          <p:cNvSpPr>
            <a:spLocks noGrp="1"/>
          </p:cNvSpPr>
          <p:nvPr>
            <p:ph type="pic" sz="quarter" idx="18"/>
          </p:nvPr>
        </p:nvSpPr>
        <p:spPr>
          <a:xfrm>
            <a:off x="8351016" y="1696068"/>
            <a:ext cx="3477201" cy="4321278"/>
          </a:xfrm>
          <a:prstGeom prst="rect">
            <a:avLst/>
          </a:prstGeom>
        </p:spPr>
        <p:txBody>
          <a:bodyPr/>
          <a:lstStyle/>
          <a:p>
            <a:endParaRPr lang="id-ID"/>
          </a:p>
        </p:txBody>
      </p:sp>
      <p:sp>
        <p:nvSpPr>
          <p:cNvPr id="5" name="Title 1">
            <a:extLst>
              <a:ext uri="{FF2B5EF4-FFF2-40B4-BE49-F238E27FC236}">
                <a16:creationId xmlns:a16="http://schemas.microsoft.com/office/drawing/2014/main" id="{6EAA0131-6ABE-498C-B46E-1C66B26F388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0729267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 w/ 8 Picture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56461" y="1983792"/>
            <a:ext cx="2867187" cy="2138767"/>
          </a:xfrm>
          <a:prstGeom prst="rect">
            <a:avLst/>
          </a:prstGeom>
        </p:spPr>
        <p:txBody>
          <a:bodyPr/>
          <a:lstStyle/>
          <a:p>
            <a:endParaRPr lang="id-ID"/>
          </a:p>
        </p:txBody>
      </p:sp>
      <p:sp>
        <p:nvSpPr>
          <p:cNvPr id="19" name="Picture Placeholder 2"/>
          <p:cNvSpPr>
            <a:spLocks noGrp="1"/>
          </p:cNvSpPr>
          <p:nvPr>
            <p:ph type="pic" sz="quarter" idx="14"/>
          </p:nvPr>
        </p:nvSpPr>
        <p:spPr>
          <a:xfrm>
            <a:off x="356461" y="4122559"/>
            <a:ext cx="2867187" cy="2138767"/>
          </a:xfrm>
          <a:prstGeom prst="rect">
            <a:avLst/>
          </a:prstGeom>
        </p:spPr>
        <p:txBody>
          <a:bodyPr/>
          <a:lstStyle/>
          <a:p>
            <a:endParaRPr lang="id-ID"/>
          </a:p>
        </p:txBody>
      </p:sp>
      <p:sp>
        <p:nvSpPr>
          <p:cNvPr id="20" name="Picture Placeholder 2"/>
          <p:cNvSpPr>
            <a:spLocks noGrp="1"/>
          </p:cNvSpPr>
          <p:nvPr>
            <p:ph type="pic" sz="quarter" idx="15"/>
          </p:nvPr>
        </p:nvSpPr>
        <p:spPr>
          <a:xfrm>
            <a:off x="3228813" y="1983792"/>
            <a:ext cx="2867187" cy="2138767"/>
          </a:xfrm>
          <a:prstGeom prst="rect">
            <a:avLst/>
          </a:prstGeom>
        </p:spPr>
        <p:txBody>
          <a:bodyPr/>
          <a:lstStyle/>
          <a:p>
            <a:endParaRPr lang="id-ID"/>
          </a:p>
        </p:txBody>
      </p:sp>
      <p:sp>
        <p:nvSpPr>
          <p:cNvPr id="21" name="Picture Placeholder 2"/>
          <p:cNvSpPr>
            <a:spLocks noGrp="1"/>
          </p:cNvSpPr>
          <p:nvPr>
            <p:ph type="pic" sz="quarter" idx="16"/>
          </p:nvPr>
        </p:nvSpPr>
        <p:spPr>
          <a:xfrm>
            <a:off x="3228813" y="4122559"/>
            <a:ext cx="2867187" cy="2138767"/>
          </a:xfrm>
          <a:prstGeom prst="rect">
            <a:avLst/>
          </a:prstGeom>
        </p:spPr>
        <p:txBody>
          <a:bodyPr/>
          <a:lstStyle/>
          <a:p>
            <a:endParaRPr lang="id-ID"/>
          </a:p>
        </p:txBody>
      </p:sp>
      <p:sp>
        <p:nvSpPr>
          <p:cNvPr id="22" name="Picture Placeholder 2"/>
          <p:cNvSpPr>
            <a:spLocks noGrp="1"/>
          </p:cNvSpPr>
          <p:nvPr>
            <p:ph type="pic" sz="quarter" idx="17"/>
          </p:nvPr>
        </p:nvSpPr>
        <p:spPr>
          <a:xfrm>
            <a:off x="6096001" y="1983792"/>
            <a:ext cx="2867187" cy="2138767"/>
          </a:xfrm>
          <a:prstGeom prst="rect">
            <a:avLst/>
          </a:prstGeom>
        </p:spPr>
        <p:txBody>
          <a:bodyPr/>
          <a:lstStyle/>
          <a:p>
            <a:endParaRPr lang="id-ID"/>
          </a:p>
        </p:txBody>
      </p:sp>
      <p:sp>
        <p:nvSpPr>
          <p:cNvPr id="23" name="Picture Placeholder 2"/>
          <p:cNvSpPr>
            <a:spLocks noGrp="1"/>
          </p:cNvSpPr>
          <p:nvPr>
            <p:ph type="pic" sz="quarter" idx="18"/>
          </p:nvPr>
        </p:nvSpPr>
        <p:spPr>
          <a:xfrm>
            <a:off x="6096001" y="4122559"/>
            <a:ext cx="2867187" cy="2138767"/>
          </a:xfrm>
          <a:prstGeom prst="rect">
            <a:avLst/>
          </a:prstGeom>
        </p:spPr>
        <p:txBody>
          <a:bodyPr/>
          <a:lstStyle/>
          <a:p>
            <a:endParaRPr lang="id-ID"/>
          </a:p>
        </p:txBody>
      </p:sp>
      <p:sp>
        <p:nvSpPr>
          <p:cNvPr id="24" name="Picture Placeholder 2"/>
          <p:cNvSpPr>
            <a:spLocks noGrp="1"/>
          </p:cNvSpPr>
          <p:nvPr>
            <p:ph type="pic" sz="quarter" idx="19"/>
          </p:nvPr>
        </p:nvSpPr>
        <p:spPr>
          <a:xfrm>
            <a:off x="8963185" y="1983792"/>
            <a:ext cx="2867187" cy="2138767"/>
          </a:xfrm>
          <a:prstGeom prst="rect">
            <a:avLst/>
          </a:prstGeom>
        </p:spPr>
        <p:txBody>
          <a:bodyPr/>
          <a:lstStyle/>
          <a:p>
            <a:endParaRPr lang="id-ID"/>
          </a:p>
        </p:txBody>
      </p:sp>
      <p:sp>
        <p:nvSpPr>
          <p:cNvPr id="25" name="Picture Placeholder 2"/>
          <p:cNvSpPr>
            <a:spLocks noGrp="1"/>
          </p:cNvSpPr>
          <p:nvPr>
            <p:ph type="pic" sz="quarter" idx="20"/>
          </p:nvPr>
        </p:nvSpPr>
        <p:spPr>
          <a:xfrm>
            <a:off x="8963185" y="4122559"/>
            <a:ext cx="2867187" cy="2138767"/>
          </a:xfrm>
          <a:prstGeom prst="rect">
            <a:avLst/>
          </a:prstGeom>
        </p:spPr>
        <p:txBody>
          <a:bodyPr/>
          <a:lstStyle/>
          <a:p>
            <a:endParaRPr lang="id-ID"/>
          </a:p>
        </p:txBody>
      </p:sp>
      <p:sp>
        <p:nvSpPr>
          <p:cNvPr id="10" name="Title 1">
            <a:extLst>
              <a:ext uri="{FF2B5EF4-FFF2-40B4-BE49-F238E27FC236}">
                <a16:creationId xmlns:a16="http://schemas.microsoft.com/office/drawing/2014/main" id="{295B14D1-77AB-40E2-8070-6C57178DB476}"/>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27661947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w/ 4 Large Photo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10"/>
            <a:ext cx="5951349" cy="3285641"/>
          </a:xfrm>
          <a:prstGeom prst="rect">
            <a:avLst/>
          </a:prstGeom>
        </p:spPr>
        <p:txBody>
          <a:bodyPr/>
          <a:lstStyle/>
          <a:p>
            <a:endParaRPr lang="id-ID"/>
          </a:p>
        </p:txBody>
      </p:sp>
      <p:sp>
        <p:nvSpPr>
          <p:cNvPr id="9" name="Picture Placeholder 2"/>
          <p:cNvSpPr>
            <a:spLocks noGrp="1"/>
          </p:cNvSpPr>
          <p:nvPr>
            <p:ph type="pic" sz="quarter" idx="11"/>
          </p:nvPr>
        </p:nvSpPr>
        <p:spPr>
          <a:xfrm>
            <a:off x="6240652" y="10"/>
            <a:ext cx="5951349" cy="3285641"/>
          </a:xfrm>
          <a:prstGeom prst="rect">
            <a:avLst/>
          </a:prstGeom>
        </p:spPr>
        <p:txBody>
          <a:bodyPr/>
          <a:lstStyle/>
          <a:p>
            <a:endParaRPr lang="id-ID"/>
          </a:p>
        </p:txBody>
      </p:sp>
      <p:sp>
        <p:nvSpPr>
          <p:cNvPr id="10" name="Picture Placeholder 2"/>
          <p:cNvSpPr>
            <a:spLocks noGrp="1"/>
          </p:cNvSpPr>
          <p:nvPr>
            <p:ph type="pic" sz="quarter" idx="12"/>
          </p:nvPr>
        </p:nvSpPr>
        <p:spPr>
          <a:xfrm>
            <a:off x="0" y="3599488"/>
            <a:ext cx="5951349" cy="3285641"/>
          </a:xfrm>
          <a:prstGeom prst="rect">
            <a:avLst/>
          </a:prstGeom>
        </p:spPr>
        <p:txBody>
          <a:bodyPr/>
          <a:lstStyle/>
          <a:p>
            <a:endParaRPr lang="id-ID"/>
          </a:p>
        </p:txBody>
      </p:sp>
      <p:sp>
        <p:nvSpPr>
          <p:cNvPr id="11" name="Picture Placeholder 2"/>
          <p:cNvSpPr>
            <a:spLocks noGrp="1"/>
          </p:cNvSpPr>
          <p:nvPr>
            <p:ph type="pic" sz="quarter" idx="13"/>
          </p:nvPr>
        </p:nvSpPr>
        <p:spPr>
          <a:xfrm>
            <a:off x="6240652" y="3599488"/>
            <a:ext cx="5951349" cy="3285641"/>
          </a:xfrm>
          <a:prstGeom prst="rect">
            <a:avLst/>
          </a:prstGeom>
        </p:spPr>
        <p:txBody>
          <a:bodyPr/>
          <a:lstStyle/>
          <a:p>
            <a:endParaRPr lang="id-ID"/>
          </a:p>
        </p:txBody>
      </p:sp>
    </p:spTree>
    <p:extLst>
      <p:ext uri="{BB962C8B-B14F-4D97-AF65-F5344CB8AC3E}">
        <p14:creationId xmlns:p14="http://schemas.microsoft.com/office/powerpoint/2010/main" val="241959063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w/ 5 Large Photos">
    <p:spTree>
      <p:nvGrpSpPr>
        <p:cNvPr id="1" name=""/>
        <p:cNvGrpSpPr/>
        <p:nvPr/>
      </p:nvGrpSpPr>
      <p:grpSpPr>
        <a:xfrm>
          <a:off x="0" y="0"/>
          <a:ext cx="0" cy="0"/>
          <a:chOff x="0" y="0"/>
          <a:chExt cx="0" cy="0"/>
        </a:xfrm>
      </p:grpSpPr>
      <p:sp>
        <p:nvSpPr>
          <p:cNvPr id="7" name="Picture Placeholder 4"/>
          <p:cNvSpPr>
            <a:spLocks noGrp="1"/>
          </p:cNvSpPr>
          <p:nvPr>
            <p:ph type="pic" sz="quarter" idx="12"/>
          </p:nvPr>
        </p:nvSpPr>
        <p:spPr>
          <a:xfrm>
            <a:off x="4045059" y="0"/>
            <a:ext cx="4122548" cy="3363132"/>
          </a:xfrm>
          <a:prstGeom prst="rect">
            <a:avLst/>
          </a:prstGeom>
        </p:spPr>
        <p:txBody>
          <a:bodyPr/>
          <a:lstStyle/>
          <a:p>
            <a:endParaRPr lang="id-ID"/>
          </a:p>
        </p:txBody>
      </p:sp>
      <p:sp>
        <p:nvSpPr>
          <p:cNvPr id="8" name="Picture Placeholder 4"/>
          <p:cNvSpPr>
            <a:spLocks noGrp="1"/>
          </p:cNvSpPr>
          <p:nvPr>
            <p:ph type="pic" sz="quarter" idx="13"/>
          </p:nvPr>
        </p:nvSpPr>
        <p:spPr>
          <a:xfrm>
            <a:off x="8291541" y="0"/>
            <a:ext cx="3900459" cy="3363132"/>
          </a:xfrm>
          <a:prstGeom prst="rect">
            <a:avLst/>
          </a:prstGeom>
        </p:spPr>
        <p:txBody>
          <a:bodyPr/>
          <a:lstStyle/>
          <a:p>
            <a:endParaRPr lang="id-ID"/>
          </a:p>
        </p:txBody>
      </p:sp>
      <p:sp>
        <p:nvSpPr>
          <p:cNvPr id="9" name="Picture Placeholder 4"/>
          <p:cNvSpPr>
            <a:spLocks noGrp="1"/>
          </p:cNvSpPr>
          <p:nvPr>
            <p:ph type="pic" sz="quarter" idx="14"/>
          </p:nvPr>
        </p:nvSpPr>
        <p:spPr>
          <a:xfrm>
            <a:off x="0" y="3494867"/>
            <a:ext cx="3921125" cy="3363132"/>
          </a:xfrm>
          <a:prstGeom prst="rect">
            <a:avLst/>
          </a:prstGeom>
        </p:spPr>
        <p:txBody>
          <a:bodyPr/>
          <a:lstStyle/>
          <a:p>
            <a:endParaRPr lang="id-ID"/>
          </a:p>
        </p:txBody>
      </p:sp>
      <p:sp>
        <p:nvSpPr>
          <p:cNvPr id="10" name="Picture Placeholder 4"/>
          <p:cNvSpPr>
            <a:spLocks noGrp="1"/>
          </p:cNvSpPr>
          <p:nvPr>
            <p:ph type="pic" sz="quarter" idx="15"/>
          </p:nvPr>
        </p:nvSpPr>
        <p:spPr>
          <a:xfrm>
            <a:off x="4045059" y="3494867"/>
            <a:ext cx="4122548" cy="3363132"/>
          </a:xfrm>
          <a:prstGeom prst="rect">
            <a:avLst/>
          </a:prstGeom>
        </p:spPr>
        <p:txBody>
          <a:bodyPr/>
          <a:lstStyle/>
          <a:p>
            <a:endParaRPr lang="id-ID"/>
          </a:p>
        </p:txBody>
      </p:sp>
      <p:sp>
        <p:nvSpPr>
          <p:cNvPr id="11" name="Picture Placeholder 4"/>
          <p:cNvSpPr>
            <a:spLocks noGrp="1"/>
          </p:cNvSpPr>
          <p:nvPr>
            <p:ph type="pic" sz="quarter" idx="16"/>
          </p:nvPr>
        </p:nvSpPr>
        <p:spPr>
          <a:xfrm>
            <a:off x="8291541" y="3494867"/>
            <a:ext cx="3900459" cy="3363132"/>
          </a:xfrm>
          <a:prstGeom prst="rect">
            <a:avLst/>
          </a:prstGeom>
        </p:spPr>
        <p:txBody>
          <a:bodyPr/>
          <a:lstStyle/>
          <a:p>
            <a:endParaRPr lang="id-ID"/>
          </a:p>
        </p:txBody>
      </p:sp>
      <p:sp>
        <p:nvSpPr>
          <p:cNvPr id="12" name="Title 1">
            <a:extLst>
              <a:ext uri="{FF2B5EF4-FFF2-40B4-BE49-F238E27FC236}">
                <a16:creationId xmlns:a16="http://schemas.microsoft.com/office/drawing/2014/main" id="{D8ADBF1C-D9DF-481D-A36E-5DF15544CD44}"/>
              </a:ext>
            </a:extLst>
          </p:cNvPr>
          <p:cNvSpPr>
            <a:spLocks noGrp="1"/>
          </p:cNvSpPr>
          <p:nvPr>
            <p:ph type="title"/>
          </p:nvPr>
        </p:nvSpPr>
        <p:spPr>
          <a:xfrm>
            <a:off x="637032" y="352933"/>
            <a:ext cx="3160776"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7437407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Divider Slide w/ Large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11623" y="410817"/>
            <a:ext cx="5075583" cy="6042992"/>
          </a:xfrm>
          <a:prstGeom prst="rect">
            <a:avLst/>
          </a:prstGeom>
        </p:spPr>
        <p:txBody>
          <a:bodyPr/>
          <a:lstStyle/>
          <a:p>
            <a:endParaRPr lang="id-ID"/>
          </a:p>
        </p:txBody>
      </p:sp>
      <p:sp>
        <p:nvSpPr>
          <p:cNvPr id="4" name="Text Placeholder 3">
            <a:extLst>
              <a:ext uri="{FF2B5EF4-FFF2-40B4-BE49-F238E27FC236}">
                <a16:creationId xmlns:a16="http://schemas.microsoft.com/office/drawing/2014/main" id="{776CD3B1-D9C4-41C5-93DC-1744E7831874}"/>
              </a:ext>
            </a:extLst>
          </p:cNvPr>
          <p:cNvSpPr>
            <a:spLocks noGrp="1"/>
          </p:cNvSpPr>
          <p:nvPr>
            <p:ph type="body" sz="quarter" idx="13"/>
          </p:nvPr>
        </p:nvSpPr>
        <p:spPr>
          <a:xfrm>
            <a:off x="1036645"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155" indent="0">
              <a:buNone/>
              <a:defRPr sz="3600"/>
            </a:lvl2pPr>
            <a:lvl3pPr marL="914309" indent="0">
              <a:buNone/>
              <a:defRPr sz="3600"/>
            </a:lvl3pPr>
            <a:lvl4pPr marL="1371464" indent="0">
              <a:buNone/>
              <a:defRPr sz="3600"/>
            </a:lvl4pPr>
            <a:lvl5pPr marL="1828618" indent="0">
              <a:buNone/>
              <a:defRPr sz="3600"/>
            </a:lvl5pPr>
          </a:lstStyle>
          <a:p>
            <a:pPr lvl="0"/>
            <a:r>
              <a:rPr lang="en-US" dirty="0"/>
              <a:t>Click to edit Master text styles</a:t>
            </a:r>
          </a:p>
        </p:txBody>
      </p:sp>
    </p:spTree>
    <p:extLst>
      <p:ext uri="{BB962C8B-B14F-4D97-AF65-F5344CB8AC3E}">
        <p14:creationId xmlns:p14="http://schemas.microsoft.com/office/powerpoint/2010/main" val="24072780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w/ 4 Small Picture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63856" y="1625688"/>
            <a:ext cx="1801813" cy="1803312"/>
          </a:xfrm>
          <a:prstGeom prst="rect">
            <a:avLst/>
          </a:prstGeom>
        </p:spPr>
        <p:txBody>
          <a:bodyPr/>
          <a:lstStyle/>
          <a:p>
            <a:endParaRPr lang="id-ID" dirty="0"/>
          </a:p>
        </p:txBody>
      </p:sp>
      <p:sp>
        <p:nvSpPr>
          <p:cNvPr id="5" name="Picture Placeholder 3"/>
          <p:cNvSpPr>
            <a:spLocks noGrp="1"/>
          </p:cNvSpPr>
          <p:nvPr>
            <p:ph type="pic" sz="quarter" idx="11"/>
          </p:nvPr>
        </p:nvSpPr>
        <p:spPr>
          <a:xfrm>
            <a:off x="1063856" y="4475964"/>
            <a:ext cx="1801813" cy="1803312"/>
          </a:xfrm>
          <a:prstGeom prst="rect">
            <a:avLst/>
          </a:prstGeom>
        </p:spPr>
        <p:txBody>
          <a:bodyPr/>
          <a:lstStyle/>
          <a:p>
            <a:endParaRPr lang="id-ID" dirty="0"/>
          </a:p>
        </p:txBody>
      </p:sp>
      <p:sp>
        <p:nvSpPr>
          <p:cNvPr id="6" name="Picture Placeholder 3"/>
          <p:cNvSpPr>
            <a:spLocks noGrp="1"/>
          </p:cNvSpPr>
          <p:nvPr>
            <p:ph type="pic" sz="quarter" idx="12"/>
          </p:nvPr>
        </p:nvSpPr>
        <p:spPr>
          <a:xfrm>
            <a:off x="9313336" y="1625688"/>
            <a:ext cx="1801813" cy="1803312"/>
          </a:xfrm>
          <a:prstGeom prst="rect">
            <a:avLst/>
          </a:prstGeom>
        </p:spPr>
        <p:txBody>
          <a:bodyPr/>
          <a:lstStyle/>
          <a:p>
            <a:endParaRPr lang="id-ID" dirty="0"/>
          </a:p>
        </p:txBody>
      </p:sp>
      <p:sp>
        <p:nvSpPr>
          <p:cNvPr id="7" name="Picture Placeholder 3"/>
          <p:cNvSpPr>
            <a:spLocks noGrp="1"/>
          </p:cNvSpPr>
          <p:nvPr>
            <p:ph type="pic" sz="quarter" idx="13"/>
          </p:nvPr>
        </p:nvSpPr>
        <p:spPr>
          <a:xfrm>
            <a:off x="9313336" y="4475964"/>
            <a:ext cx="1801813" cy="1803312"/>
          </a:xfrm>
          <a:prstGeom prst="rect">
            <a:avLst/>
          </a:prstGeom>
        </p:spPr>
        <p:txBody>
          <a:bodyPr/>
          <a:lstStyle/>
          <a:p>
            <a:endParaRPr lang="id-ID" dirty="0"/>
          </a:p>
        </p:txBody>
      </p:sp>
    </p:spTree>
    <p:extLst>
      <p:ext uri="{BB962C8B-B14F-4D97-AF65-F5344CB8AC3E}">
        <p14:creationId xmlns:p14="http://schemas.microsoft.com/office/powerpoint/2010/main" val="33319101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 w/ Text and Photos on Sides">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339219" y="2012103"/>
            <a:ext cx="2875935" cy="4335689"/>
          </a:xfrm>
          <a:prstGeom prst="rect">
            <a:avLst/>
          </a:prstGeom>
        </p:spPr>
        <p:txBody>
          <a:bodyPr/>
          <a:lstStyle/>
          <a:p>
            <a:endParaRPr lang="id-ID"/>
          </a:p>
        </p:txBody>
      </p:sp>
      <p:sp>
        <p:nvSpPr>
          <p:cNvPr id="4" name="Picture Placeholder 2"/>
          <p:cNvSpPr>
            <a:spLocks noGrp="1"/>
          </p:cNvSpPr>
          <p:nvPr>
            <p:ph type="pic" sz="quarter" idx="14"/>
          </p:nvPr>
        </p:nvSpPr>
        <p:spPr>
          <a:xfrm>
            <a:off x="8981774" y="2012103"/>
            <a:ext cx="2875935" cy="4335689"/>
          </a:xfrm>
          <a:prstGeom prst="rect">
            <a:avLst/>
          </a:prstGeom>
        </p:spPr>
        <p:txBody>
          <a:bodyPr/>
          <a:lstStyle/>
          <a:p>
            <a:endParaRPr lang="id-ID"/>
          </a:p>
        </p:txBody>
      </p:sp>
      <p:sp>
        <p:nvSpPr>
          <p:cNvPr id="5" name="Title 1">
            <a:extLst>
              <a:ext uri="{FF2B5EF4-FFF2-40B4-BE49-F238E27FC236}">
                <a16:creationId xmlns:a16="http://schemas.microsoft.com/office/drawing/2014/main" id="{D188FA72-1C8E-4629-940E-23C2EC5706C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7" name="Text Placeholder 3">
            <a:extLst>
              <a:ext uri="{FF2B5EF4-FFF2-40B4-BE49-F238E27FC236}">
                <a16:creationId xmlns:a16="http://schemas.microsoft.com/office/drawing/2014/main" id="{78D4505A-8324-48E4-8F64-9F2F2E0DF1A0}"/>
              </a:ext>
            </a:extLst>
          </p:cNvPr>
          <p:cNvSpPr>
            <a:spLocks noGrp="1"/>
          </p:cNvSpPr>
          <p:nvPr>
            <p:ph type="body" sz="quarter" idx="10"/>
          </p:nvPr>
        </p:nvSpPr>
        <p:spPr>
          <a:xfrm>
            <a:off x="3552308" y="2012101"/>
            <a:ext cx="5087389"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2579573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w/ Text and 2 Large Photo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543346"/>
            <a:ext cx="3217333" cy="5804453"/>
          </a:xfrm>
          <a:prstGeom prst="rect">
            <a:avLst/>
          </a:prstGeom>
        </p:spPr>
        <p:txBody>
          <a:bodyPr/>
          <a:lstStyle/>
          <a:p>
            <a:endParaRPr lang="id-ID"/>
          </a:p>
        </p:txBody>
      </p:sp>
      <p:sp>
        <p:nvSpPr>
          <p:cNvPr id="4" name="Picture Placeholder 2"/>
          <p:cNvSpPr>
            <a:spLocks noGrp="1"/>
          </p:cNvSpPr>
          <p:nvPr>
            <p:ph type="pic" sz="quarter" idx="11"/>
          </p:nvPr>
        </p:nvSpPr>
        <p:spPr>
          <a:xfrm>
            <a:off x="8974668" y="543346"/>
            <a:ext cx="3217333" cy="5804453"/>
          </a:xfrm>
          <a:prstGeom prst="rect">
            <a:avLst/>
          </a:prstGeom>
        </p:spPr>
        <p:txBody>
          <a:bodyPr/>
          <a:lstStyle/>
          <a:p>
            <a:endParaRPr lang="id-ID"/>
          </a:p>
        </p:txBody>
      </p:sp>
      <p:sp>
        <p:nvSpPr>
          <p:cNvPr id="5" name="Title 1">
            <a:extLst>
              <a:ext uri="{FF2B5EF4-FFF2-40B4-BE49-F238E27FC236}">
                <a16:creationId xmlns:a16="http://schemas.microsoft.com/office/drawing/2014/main" id="{62FA1CA4-D01B-4C07-B0D2-35E46506CC09}"/>
              </a:ext>
            </a:extLst>
          </p:cNvPr>
          <p:cNvSpPr>
            <a:spLocks noGrp="1"/>
          </p:cNvSpPr>
          <p:nvPr>
            <p:ph type="title"/>
          </p:nvPr>
        </p:nvSpPr>
        <p:spPr>
          <a:xfrm>
            <a:off x="3757355" y="352933"/>
            <a:ext cx="4513812" cy="1325563"/>
          </a:xfrm>
          <a:prstGeom prst="rect">
            <a:avLst/>
          </a:prstGeom>
        </p:spPr>
        <p:txBody>
          <a:bodyPr vert="horz" lIns="91440" tIns="45720" rIns="91440" bIns="45720" rtlCol="0" anchor="ctr">
            <a:normAutofit/>
          </a:bodyPr>
          <a:lstStyle>
            <a:lvl1pPr algn="ctr"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8" name="Text Placeholder 3">
            <a:extLst>
              <a:ext uri="{FF2B5EF4-FFF2-40B4-BE49-F238E27FC236}">
                <a16:creationId xmlns:a16="http://schemas.microsoft.com/office/drawing/2014/main" id="{DF3B7B5A-104B-4925-A89A-421ED2CDBB5A}"/>
              </a:ext>
            </a:extLst>
          </p:cNvPr>
          <p:cNvSpPr>
            <a:spLocks noGrp="1"/>
          </p:cNvSpPr>
          <p:nvPr>
            <p:ph type="body" sz="quarter" idx="12"/>
          </p:nvPr>
        </p:nvSpPr>
        <p:spPr>
          <a:xfrm>
            <a:off x="3757355" y="1813433"/>
            <a:ext cx="4513812"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7001005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w/ 4 Small Photos Centered">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3993324" y="2065951"/>
            <a:ext cx="1801813" cy="1803312"/>
          </a:xfrm>
          <a:prstGeom prst="rect">
            <a:avLst/>
          </a:prstGeom>
        </p:spPr>
        <p:txBody>
          <a:bodyPr/>
          <a:lstStyle/>
          <a:p>
            <a:endParaRPr lang="id-ID" dirty="0"/>
          </a:p>
        </p:txBody>
      </p:sp>
      <p:sp>
        <p:nvSpPr>
          <p:cNvPr id="5" name="Picture Placeholder 3"/>
          <p:cNvSpPr>
            <a:spLocks noGrp="1"/>
          </p:cNvSpPr>
          <p:nvPr>
            <p:ph type="pic" sz="quarter" idx="11"/>
          </p:nvPr>
        </p:nvSpPr>
        <p:spPr>
          <a:xfrm>
            <a:off x="3993324" y="4475964"/>
            <a:ext cx="1801813" cy="1803312"/>
          </a:xfrm>
          <a:prstGeom prst="rect">
            <a:avLst/>
          </a:prstGeom>
        </p:spPr>
        <p:txBody>
          <a:bodyPr/>
          <a:lstStyle/>
          <a:p>
            <a:endParaRPr lang="id-ID" dirty="0"/>
          </a:p>
        </p:txBody>
      </p:sp>
      <p:sp>
        <p:nvSpPr>
          <p:cNvPr id="6" name="Picture Placeholder 3"/>
          <p:cNvSpPr>
            <a:spLocks noGrp="1"/>
          </p:cNvSpPr>
          <p:nvPr>
            <p:ph type="pic" sz="quarter" idx="12"/>
          </p:nvPr>
        </p:nvSpPr>
        <p:spPr>
          <a:xfrm>
            <a:off x="6400801" y="2065951"/>
            <a:ext cx="1801813" cy="1803312"/>
          </a:xfrm>
          <a:prstGeom prst="rect">
            <a:avLst/>
          </a:prstGeom>
        </p:spPr>
        <p:txBody>
          <a:bodyPr/>
          <a:lstStyle/>
          <a:p>
            <a:endParaRPr lang="id-ID" dirty="0"/>
          </a:p>
        </p:txBody>
      </p:sp>
      <p:sp>
        <p:nvSpPr>
          <p:cNvPr id="7" name="Picture Placeholder 3"/>
          <p:cNvSpPr>
            <a:spLocks noGrp="1"/>
          </p:cNvSpPr>
          <p:nvPr>
            <p:ph type="pic" sz="quarter" idx="13"/>
          </p:nvPr>
        </p:nvSpPr>
        <p:spPr>
          <a:xfrm>
            <a:off x="6400801" y="4475964"/>
            <a:ext cx="1801813" cy="1803312"/>
          </a:xfrm>
          <a:prstGeom prst="rect">
            <a:avLst/>
          </a:prstGeom>
        </p:spPr>
        <p:txBody>
          <a:bodyPr/>
          <a:lstStyle/>
          <a:p>
            <a:endParaRPr lang="id-ID" dirty="0"/>
          </a:p>
        </p:txBody>
      </p:sp>
      <p:sp>
        <p:nvSpPr>
          <p:cNvPr id="8" name="Title 1">
            <a:extLst>
              <a:ext uri="{FF2B5EF4-FFF2-40B4-BE49-F238E27FC236}">
                <a16:creationId xmlns:a16="http://schemas.microsoft.com/office/drawing/2014/main" id="{B42EB682-AA29-483B-A75D-11578833580D}"/>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7431191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w/ Large Photo Lef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1061884" y="530942"/>
            <a:ext cx="4306528" cy="5781368"/>
          </a:xfrm>
          <a:prstGeom prst="rect">
            <a:avLst/>
          </a:prstGeom>
        </p:spPr>
        <p:txBody>
          <a:bodyPr/>
          <a:lstStyle/>
          <a:p>
            <a:endParaRPr lang="id-ID"/>
          </a:p>
        </p:txBody>
      </p:sp>
      <p:sp>
        <p:nvSpPr>
          <p:cNvPr id="3" name="Title 1">
            <a:extLst>
              <a:ext uri="{FF2B5EF4-FFF2-40B4-BE49-F238E27FC236}">
                <a16:creationId xmlns:a16="http://schemas.microsoft.com/office/drawing/2014/main" id="{0120EEA1-0FB8-43C0-89AB-C5CE0A505214}"/>
              </a:ext>
            </a:extLst>
          </p:cNvPr>
          <p:cNvSpPr>
            <a:spLocks noGrp="1"/>
          </p:cNvSpPr>
          <p:nvPr>
            <p:ph type="title"/>
          </p:nvPr>
        </p:nvSpPr>
        <p:spPr>
          <a:xfrm>
            <a:off x="6192981" y="352933"/>
            <a:ext cx="4959651"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665EA526-192B-4F93-9954-8A291020BB4D}"/>
              </a:ext>
            </a:extLst>
          </p:cNvPr>
          <p:cNvSpPr>
            <a:spLocks noGrp="1"/>
          </p:cNvSpPr>
          <p:nvPr>
            <p:ph type="body" sz="quarter" idx="10"/>
          </p:nvPr>
        </p:nvSpPr>
        <p:spPr>
          <a:xfrm>
            <a:off x="6192981" y="1813433"/>
            <a:ext cx="4959651"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7252034"/>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w/ Large Photo Righ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6843705" y="530942"/>
            <a:ext cx="4306528" cy="5781368"/>
          </a:xfrm>
          <a:prstGeom prst="rect">
            <a:avLst/>
          </a:prstGeom>
        </p:spPr>
        <p:txBody>
          <a:bodyPr/>
          <a:lstStyle/>
          <a:p>
            <a:endParaRPr lang="id-ID"/>
          </a:p>
        </p:txBody>
      </p:sp>
      <p:sp>
        <p:nvSpPr>
          <p:cNvPr id="3" name="Title 1">
            <a:extLst>
              <a:ext uri="{FF2B5EF4-FFF2-40B4-BE49-F238E27FC236}">
                <a16:creationId xmlns:a16="http://schemas.microsoft.com/office/drawing/2014/main" id="{42196C3E-80DE-41DA-8FB7-DC519D417CF0}"/>
              </a:ext>
            </a:extLst>
          </p:cNvPr>
          <p:cNvSpPr>
            <a:spLocks noGrp="1"/>
          </p:cNvSpPr>
          <p:nvPr>
            <p:ph type="title"/>
          </p:nvPr>
        </p:nvSpPr>
        <p:spPr>
          <a:xfrm>
            <a:off x="637038" y="352933"/>
            <a:ext cx="5963273"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E0DAF09D-D5A3-4097-B3D8-B97DAEA474B1}"/>
              </a:ext>
            </a:extLst>
          </p:cNvPr>
          <p:cNvSpPr>
            <a:spLocks noGrp="1"/>
          </p:cNvSpPr>
          <p:nvPr>
            <p:ph type="body" sz="quarter" idx="10"/>
          </p:nvPr>
        </p:nvSpPr>
        <p:spPr>
          <a:xfrm>
            <a:off x="637038" y="1813433"/>
            <a:ext cx="5963273"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12964194"/>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w/ Wide Photo and Tex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0" y="1474856"/>
            <a:ext cx="12192000" cy="2168013"/>
          </a:xfrm>
          <a:prstGeom prst="rect">
            <a:avLst/>
          </a:prstGeom>
        </p:spPr>
        <p:txBody>
          <a:bodyPr/>
          <a:lstStyle/>
          <a:p>
            <a:endParaRPr lang="id-ID"/>
          </a:p>
        </p:txBody>
      </p:sp>
      <p:sp>
        <p:nvSpPr>
          <p:cNvPr id="3" name="Title 1">
            <a:extLst>
              <a:ext uri="{FF2B5EF4-FFF2-40B4-BE49-F238E27FC236}">
                <a16:creationId xmlns:a16="http://schemas.microsoft.com/office/drawing/2014/main" id="{60573D61-200A-41EF-BADC-F4BF777F2D2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30D3B6CE-F4AA-476F-B996-8C63CBDC8C47}"/>
              </a:ext>
            </a:extLst>
          </p:cNvPr>
          <p:cNvSpPr>
            <a:spLocks noGrp="1"/>
          </p:cNvSpPr>
          <p:nvPr>
            <p:ph type="body" sz="quarter" idx="10"/>
          </p:nvPr>
        </p:nvSpPr>
        <p:spPr>
          <a:xfrm>
            <a:off x="637032" y="3996757"/>
            <a:ext cx="10515600" cy="2168014"/>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6974636"/>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w/ Text &amp; Square Photo Lef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6" y="1991032"/>
            <a:ext cx="5383161" cy="4321278"/>
          </a:xfrm>
          <a:prstGeom prst="rect">
            <a:avLst/>
          </a:prstGeom>
        </p:spPr>
        <p:txBody>
          <a:bodyPr/>
          <a:lstStyle/>
          <a:p>
            <a:endParaRPr lang="id-ID"/>
          </a:p>
        </p:txBody>
      </p:sp>
      <p:sp>
        <p:nvSpPr>
          <p:cNvPr id="3" name="Title 1">
            <a:extLst>
              <a:ext uri="{FF2B5EF4-FFF2-40B4-BE49-F238E27FC236}">
                <a16:creationId xmlns:a16="http://schemas.microsoft.com/office/drawing/2014/main" id="{8862DE7F-DF93-4225-9D35-4107D953FD1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EA77E38B-2146-4F7E-97F1-0851D8BDD0F3}"/>
              </a:ext>
            </a:extLst>
          </p:cNvPr>
          <p:cNvSpPr>
            <a:spLocks noGrp="1"/>
          </p:cNvSpPr>
          <p:nvPr>
            <p:ph type="body" sz="quarter" idx="10"/>
          </p:nvPr>
        </p:nvSpPr>
        <p:spPr>
          <a:xfrm>
            <a:off x="6096000" y="1991034"/>
            <a:ext cx="5056632" cy="4173739"/>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9905480"/>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w/ Text &amp; Square Photo Righ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6096000" y="547243"/>
            <a:ext cx="6096000" cy="5757304"/>
          </a:xfrm>
          <a:prstGeom prst="rect">
            <a:avLst/>
          </a:prstGeom>
        </p:spPr>
        <p:txBody>
          <a:bodyPr/>
          <a:lstStyle/>
          <a:p>
            <a:endParaRPr lang="id-ID"/>
          </a:p>
        </p:txBody>
      </p:sp>
      <p:sp>
        <p:nvSpPr>
          <p:cNvPr id="3" name="Title 1">
            <a:extLst>
              <a:ext uri="{FF2B5EF4-FFF2-40B4-BE49-F238E27FC236}">
                <a16:creationId xmlns:a16="http://schemas.microsoft.com/office/drawing/2014/main" id="{A41D8151-7BD1-4974-9E9D-F50FA6D2DBA0}"/>
              </a:ext>
            </a:extLst>
          </p:cNvPr>
          <p:cNvSpPr>
            <a:spLocks noGrp="1"/>
          </p:cNvSpPr>
          <p:nvPr>
            <p:ph type="title"/>
          </p:nvPr>
        </p:nvSpPr>
        <p:spPr>
          <a:xfrm>
            <a:off x="637033" y="352933"/>
            <a:ext cx="4974059"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6604BD0D-03A5-4801-9764-A6BD093B6280}"/>
              </a:ext>
            </a:extLst>
          </p:cNvPr>
          <p:cNvSpPr>
            <a:spLocks noGrp="1"/>
          </p:cNvSpPr>
          <p:nvPr>
            <p:ph type="body" sz="quarter" idx="10"/>
          </p:nvPr>
        </p:nvSpPr>
        <p:spPr>
          <a:xfrm>
            <a:off x="637033" y="1813433"/>
            <a:ext cx="4974059"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49792477"/>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w/ 2 Small Photos Righ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42307" y="278024"/>
            <a:ext cx="4016375" cy="3154363"/>
          </a:xfrm>
          <a:prstGeom prst="rect">
            <a:avLst/>
          </a:prstGeom>
        </p:spPr>
        <p:txBody>
          <a:bodyPr/>
          <a:lstStyle/>
          <a:p>
            <a:endParaRPr lang="id-ID"/>
          </a:p>
        </p:txBody>
      </p:sp>
      <p:sp>
        <p:nvSpPr>
          <p:cNvPr id="4" name="Picture Placeholder 2"/>
          <p:cNvSpPr>
            <a:spLocks noGrp="1"/>
          </p:cNvSpPr>
          <p:nvPr>
            <p:ph type="pic" sz="quarter" idx="11"/>
          </p:nvPr>
        </p:nvSpPr>
        <p:spPr>
          <a:xfrm>
            <a:off x="7142307" y="3432393"/>
            <a:ext cx="4016375" cy="3154363"/>
          </a:xfrm>
          <a:prstGeom prst="rect">
            <a:avLst/>
          </a:prstGeom>
        </p:spPr>
        <p:txBody>
          <a:bodyPr/>
          <a:lstStyle/>
          <a:p>
            <a:endParaRPr lang="id-ID"/>
          </a:p>
        </p:txBody>
      </p:sp>
      <p:sp>
        <p:nvSpPr>
          <p:cNvPr id="5" name="Title 1">
            <a:extLst>
              <a:ext uri="{FF2B5EF4-FFF2-40B4-BE49-F238E27FC236}">
                <a16:creationId xmlns:a16="http://schemas.microsoft.com/office/drawing/2014/main" id="{61ED6DB3-7950-4E04-A9AC-012C02A53C1D}"/>
              </a:ext>
            </a:extLst>
          </p:cNvPr>
          <p:cNvSpPr>
            <a:spLocks noGrp="1"/>
          </p:cNvSpPr>
          <p:nvPr>
            <p:ph type="title"/>
          </p:nvPr>
        </p:nvSpPr>
        <p:spPr>
          <a:xfrm>
            <a:off x="637033" y="352933"/>
            <a:ext cx="5627035"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6" name="Text Placeholder 3">
            <a:extLst>
              <a:ext uri="{FF2B5EF4-FFF2-40B4-BE49-F238E27FC236}">
                <a16:creationId xmlns:a16="http://schemas.microsoft.com/office/drawing/2014/main" id="{CBC14F7B-D2A4-430A-B518-87393DAB3B28}"/>
              </a:ext>
            </a:extLst>
          </p:cNvPr>
          <p:cNvSpPr>
            <a:spLocks noGrp="1"/>
          </p:cNvSpPr>
          <p:nvPr>
            <p:ph type="body" sz="quarter" idx="12"/>
          </p:nvPr>
        </p:nvSpPr>
        <p:spPr>
          <a:xfrm>
            <a:off x="637033" y="1813433"/>
            <a:ext cx="5627035"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98780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Divider Slide w/ Split Picture">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7633255" y="0"/>
            <a:ext cx="4558748" cy="6858000"/>
          </a:xfrm>
          <a:custGeom>
            <a:avLst/>
            <a:gdLst>
              <a:gd name="connsiteX0" fmla="*/ 3339556 w 4558748"/>
              <a:gd name="connsiteY0" fmla="*/ 4558747 h 6858000"/>
              <a:gd name="connsiteX1" fmla="*/ 0 w 4558748"/>
              <a:gd name="connsiteY1" fmla="*/ 0 h 6858000"/>
              <a:gd name="connsiteX2" fmla="*/ 4558748 w 4558748"/>
              <a:gd name="connsiteY2" fmla="*/ 0 h 6858000"/>
              <a:gd name="connsiteX3" fmla="*/ 4558748 w 4558748"/>
              <a:gd name="connsiteY3" fmla="*/ 6858000 h 6858000"/>
              <a:gd name="connsiteX4" fmla="*/ 0 w 4558748"/>
              <a:gd name="connsiteY4" fmla="*/ 6858000 h 6858000"/>
              <a:gd name="connsiteX5" fmla="*/ 1219192 w 4558748"/>
              <a:gd name="connsiteY5" fmla="*/ 229925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58748" h="6858000">
                <a:moveTo>
                  <a:pt x="3339556" y="4558747"/>
                </a:moveTo>
                <a:lnTo>
                  <a:pt x="0" y="0"/>
                </a:lnTo>
                <a:lnTo>
                  <a:pt x="4558748" y="0"/>
                </a:lnTo>
                <a:close/>
                <a:moveTo>
                  <a:pt x="4558748" y="6858000"/>
                </a:moveTo>
                <a:lnTo>
                  <a:pt x="0" y="6858000"/>
                </a:lnTo>
                <a:lnTo>
                  <a:pt x="1219192" y="2299253"/>
                </a:lnTo>
                <a:close/>
              </a:path>
            </a:pathLst>
          </a:custGeom>
        </p:spPr>
        <p:txBody>
          <a:bodyPr wrap="square">
            <a:noAutofit/>
          </a:bodyPr>
          <a:lstStyle/>
          <a:p>
            <a:endParaRPr lang="id-ID" dirty="0"/>
          </a:p>
        </p:txBody>
      </p:sp>
      <p:sp>
        <p:nvSpPr>
          <p:cNvPr id="4" name="Text Placeholder 3">
            <a:extLst>
              <a:ext uri="{FF2B5EF4-FFF2-40B4-BE49-F238E27FC236}">
                <a16:creationId xmlns:a16="http://schemas.microsoft.com/office/drawing/2014/main" id="{32355044-7D44-4514-9649-24A9A00B88EC}"/>
              </a:ext>
            </a:extLst>
          </p:cNvPr>
          <p:cNvSpPr>
            <a:spLocks noGrp="1"/>
          </p:cNvSpPr>
          <p:nvPr>
            <p:ph type="body" sz="quarter" idx="13"/>
          </p:nvPr>
        </p:nvSpPr>
        <p:spPr>
          <a:xfrm>
            <a:off x="1036645"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155" indent="0">
              <a:buNone/>
              <a:defRPr sz="3600"/>
            </a:lvl2pPr>
            <a:lvl3pPr marL="914309" indent="0">
              <a:buNone/>
              <a:defRPr sz="3600"/>
            </a:lvl3pPr>
            <a:lvl4pPr marL="1371464" indent="0">
              <a:buNone/>
              <a:defRPr sz="3600"/>
            </a:lvl4pPr>
            <a:lvl5pPr marL="1828618" indent="0">
              <a:buNone/>
              <a:defRPr sz="3600"/>
            </a:lvl5pPr>
          </a:lstStyle>
          <a:p>
            <a:pPr lvl="0"/>
            <a:r>
              <a:rPr lang="en-US" dirty="0"/>
              <a:t>Click to edit Master text styles</a:t>
            </a:r>
          </a:p>
        </p:txBody>
      </p:sp>
    </p:spTree>
    <p:extLst>
      <p:ext uri="{BB962C8B-B14F-4D97-AF65-F5344CB8AC3E}">
        <p14:creationId xmlns:p14="http://schemas.microsoft.com/office/powerpoint/2010/main" val="42346516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w/ Phone, iPad, Desktop, Laptop">
    <p:spTree>
      <p:nvGrpSpPr>
        <p:cNvPr id="1" name=""/>
        <p:cNvGrpSpPr/>
        <p:nvPr/>
      </p:nvGrpSpPr>
      <p:grpSpPr>
        <a:xfrm>
          <a:off x="0" y="0"/>
          <a:ext cx="0" cy="0"/>
          <a:chOff x="0" y="0"/>
          <a:chExt cx="0" cy="0"/>
        </a:xfrm>
      </p:grpSpPr>
      <p:pic>
        <p:nvPicPr>
          <p:cNvPr id="6" name="Picture 5" descr="Imac.png">
            <a:extLst>
              <a:ext uri="{FF2B5EF4-FFF2-40B4-BE49-F238E27FC236}">
                <a16:creationId xmlns:a16="http://schemas.microsoft.com/office/drawing/2014/main" id="{C100ABBE-5CB0-4EEB-B696-34F3E5315F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43669" y="1685566"/>
            <a:ext cx="7704667" cy="4622800"/>
          </a:xfrm>
          <a:prstGeom prst="rect">
            <a:avLst/>
          </a:prstGeom>
        </p:spPr>
      </p:pic>
      <p:pic>
        <p:nvPicPr>
          <p:cNvPr id="7" name="Picture 6" descr="Ipad Black.png">
            <a:extLst>
              <a:ext uri="{FF2B5EF4-FFF2-40B4-BE49-F238E27FC236}">
                <a16:creationId xmlns:a16="http://schemas.microsoft.com/office/drawing/2014/main" id="{7B578DC1-71D3-47B1-9087-5F0A70AF4DE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53873" y="3246782"/>
            <a:ext cx="1931931" cy="2822222"/>
          </a:xfrm>
          <a:prstGeom prst="rect">
            <a:avLst/>
          </a:prstGeom>
        </p:spPr>
      </p:pic>
      <p:pic>
        <p:nvPicPr>
          <p:cNvPr id="8" name="Picture 2" descr="G:\DESIGN\GRAFICRIVER\MY CREATION\EM\2016\06_June\Cosmic Fashion Presentation\Gadget\macbook_air.png">
            <a:extLst>
              <a:ext uri="{FF2B5EF4-FFF2-40B4-BE49-F238E27FC236}">
                <a16:creationId xmlns:a16="http://schemas.microsoft.com/office/drawing/2014/main" id="{3BA6F6E4-D610-4BA3-BEAD-450B84C5B999}"/>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278439" y="3399193"/>
            <a:ext cx="5247815" cy="3148689"/>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5" descr="G:\DESIGN\GRAFICRIVER\MY CREATION\EM\2016\06_June\Cosmic Fashion Presentation\Gadget\iPhone6 White.png">
            <a:extLst>
              <a:ext uri="{FF2B5EF4-FFF2-40B4-BE49-F238E27FC236}">
                <a16:creationId xmlns:a16="http://schemas.microsoft.com/office/drawing/2014/main" id="{42BCCE79-2B07-42FD-BEE7-604EDF13F99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11266" y="4078774"/>
            <a:ext cx="945847" cy="1919717"/>
          </a:xfrm>
          <a:prstGeom prst="rect">
            <a:avLst/>
          </a:prstGeom>
          <a:noFill/>
          <a:extLst>
            <a:ext uri="{909E8E84-426E-40dd-AFC4-6F175D3DCCD1}">
              <a14:hiddenFill xmlns="" xmlns:a14="http://schemas.microsoft.com/office/drawing/2010/main">
                <a:solidFill>
                  <a:srgbClr val="FFFFFF"/>
                </a:solidFill>
              </a14:hiddenFill>
            </a:ext>
          </a:extLst>
        </p:spPr>
      </p:pic>
      <p:sp>
        <p:nvSpPr>
          <p:cNvPr id="5" name="Picture Placeholder 4"/>
          <p:cNvSpPr>
            <a:spLocks noGrp="1"/>
          </p:cNvSpPr>
          <p:nvPr>
            <p:ph type="pic" sz="quarter" idx="12"/>
          </p:nvPr>
        </p:nvSpPr>
        <p:spPr>
          <a:xfrm>
            <a:off x="3918639" y="2314287"/>
            <a:ext cx="4378132" cy="2534709"/>
          </a:xfrm>
          <a:prstGeom prst="rect">
            <a:avLst/>
          </a:prstGeom>
        </p:spPr>
        <p:txBody>
          <a:bodyPr/>
          <a:lstStyle/>
          <a:p>
            <a:endParaRPr lang="en-US" dirty="0"/>
          </a:p>
        </p:txBody>
      </p:sp>
      <p:sp>
        <p:nvSpPr>
          <p:cNvPr id="17" name="Picture Placeholder 4"/>
          <p:cNvSpPr>
            <a:spLocks noGrp="1"/>
          </p:cNvSpPr>
          <p:nvPr>
            <p:ph type="pic" sz="quarter" idx="11"/>
          </p:nvPr>
        </p:nvSpPr>
        <p:spPr>
          <a:xfrm>
            <a:off x="2144721" y="3633020"/>
            <a:ext cx="1550235" cy="2049746"/>
          </a:xfrm>
          <a:prstGeom prst="rect">
            <a:avLst/>
          </a:prstGeom>
        </p:spPr>
        <p:txBody>
          <a:bodyPr/>
          <a:lstStyle/>
          <a:p>
            <a:endParaRPr lang="en-US" dirty="0"/>
          </a:p>
        </p:txBody>
      </p:sp>
      <p:sp>
        <p:nvSpPr>
          <p:cNvPr id="19" name="Picture Placeholder 4"/>
          <p:cNvSpPr>
            <a:spLocks noGrp="1"/>
          </p:cNvSpPr>
          <p:nvPr>
            <p:ph type="pic" sz="quarter" idx="13"/>
          </p:nvPr>
        </p:nvSpPr>
        <p:spPr>
          <a:xfrm>
            <a:off x="8645267" y="4078764"/>
            <a:ext cx="2601463" cy="1672910"/>
          </a:xfrm>
          <a:prstGeom prst="rect">
            <a:avLst/>
          </a:prstGeom>
        </p:spPr>
        <p:txBody>
          <a:bodyPr/>
          <a:lstStyle/>
          <a:p>
            <a:endParaRPr lang="en-US" dirty="0"/>
          </a:p>
        </p:txBody>
      </p:sp>
      <p:sp>
        <p:nvSpPr>
          <p:cNvPr id="21" name="Picture Placeholder 4"/>
          <p:cNvSpPr>
            <a:spLocks noGrp="1"/>
          </p:cNvSpPr>
          <p:nvPr>
            <p:ph type="pic" sz="quarter" idx="14"/>
          </p:nvPr>
        </p:nvSpPr>
        <p:spPr>
          <a:xfrm>
            <a:off x="1117674" y="4393315"/>
            <a:ext cx="733031" cy="1276892"/>
          </a:xfrm>
          <a:prstGeom prst="rect">
            <a:avLst/>
          </a:prstGeom>
        </p:spPr>
        <p:txBody>
          <a:bodyPr/>
          <a:lstStyle/>
          <a:p>
            <a:endParaRPr lang="en-US" dirty="0"/>
          </a:p>
        </p:txBody>
      </p:sp>
      <p:sp>
        <p:nvSpPr>
          <p:cNvPr id="10" name="Title 1">
            <a:extLst>
              <a:ext uri="{FF2B5EF4-FFF2-40B4-BE49-F238E27FC236}">
                <a16:creationId xmlns:a16="http://schemas.microsoft.com/office/drawing/2014/main" id="{89A47223-6F91-493C-8EC1-B99CED64220B}"/>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2145051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Desktop">
    <p:spTree>
      <p:nvGrpSpPr>
        <p:cNvPr id="1" name=""/>
        <p:cNvGrpSpPr/>
        <p:nvPr/>
      </p:nvGrpSpPr>
      <p:grpSpPr>
        <a:xfrm>
          <a:off x="0" y="0"/>
          <a:ext cx="0" cy="0"/>
          <a:chOff x="0" y="0"/>
          <a:chExt cx="0" cy="0"/>
        </a:xfrm>
      </p:grpSpPr>
      <p:pic>
        <p:nvPicPr>
          <p:cNvPr id="3" name="Picture 2" descr="Imac.png">
            <a:extLst>
              <a:ext uri="{FF2B5EF4-FFF2-40B4-BE49-F238E27FC236}">
                <a16:creationId xmlns:a16="http://schemas.microsoft.com/office/drawing/2014/main" id="{5F463937-25BD-4D9B-B35E-26136B6922B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43669" y="1648620"/>
            <a:ext cx="7704667" cy="4622800"/>
          </a:xfrm>
          <a:prstGeom prst="rect">
            <a:avLst/>
          </a:prstGeom>
        </p:spPr>
      </p:pic>
      <p:sp>
        <p:nvSpPr>
          <p:cNvPr id="5" name="Picture Placeholder 4"/>
          <p:cNvSpPr>
            <a:spLocks noGrp="1"/>
          </p:cNvSpPr>
          <p:nvPr>
            <p:ph type="pic" sz="quarter" idx="12"/>
          </p:nvPr>
        </p:nvSpPr>
        <p:spPr>
          <a:xfrm>
            <a:off x="3923411" y="2304082"/>
            <a:ext cx="4378132" cy="2659811"/>
          </a:xfrm>
          <a:prstGeom prst="rect">
            <a:avLst/>
          </a:prstGeom>
        </p:spPr>
        <p:txBody>
          <a:bodyPr/>
          <a:lstStyle/>
          <a:p>
            <a:endParaRPr lang="en-US" dirty="0"/>
          </a:p>
        </p:txBody>
      </p:sp>
      <p:sp>
        <p:nvSpPr>
          <p:cNvPr id="4" name="Title 1">
            <a:extLst>
              <a:ext uri="{FF2B5EF4-FFF2-40B4-BE49-F238E27FC236}">
                <a16:creationId xmlns:a16="http://schemas.microsoft.com/office/drawing/2014/main" id="{F63019A4-F182-4EA8-92D2-334C8BBC25F9}"/>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417006487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Text and Laptop">
    <p:spTree>
      <p:nvGrpSpPr>
        <p:cNvPr id="1" name=""/>
        <p:cNvGrpSpPr/>
        <p:nvPr/>
      </p:nvGrpSpPr>
      <p:grpSpPr>
        <a:xfrm>
          <a:off x="0" y="0"/>
          <a:ext cx="0" cy="0"/>
          <a:chOff x="0" y="0"/>
          <a:chExt cx="0" cy="0"/>
        </a:xfrm>
      </p:grpSpPr>
      <p:pic>
        <p:nvPicPr>
          <p:cNvPr id="3" name="Picture 2" descr="Imac.png">
            <a:extLst>
              <a:ext uri="{FF2B5EF4-FFF2-40B4-BE49-F238E27FC236}">
                <a16:creationId xmlns:a16="http://schemas.microsoft.com/office/drawing/2014/main" id="{EA444AB7-5AA1-45E2-B83B-397F658BD4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86865" y="1764977"/>
            <a:ext cx="7704667" cy="4622800"/>
          </a:xfrm>
          <a:prstGeom prst="rect">
            <a:avLst/>
          </a:prstGeom>
        </p:spPr>
      </p:pic>
      <p:sp>
        <p:nvSpPr>
          <p:cNvPr id="5" name="Picture Placeholder 4"/>
          <p:cNvSpPr>
            <a:spLocks noGrp="1"/>
          </p:cNvSpPr>
          <p:nvPr>
            <p:ph type="pic" sz="quarter" idx="12"/>
          </p:nvPr>
        </p:nvSpPr>
        <p:spPr>
          <a:xfrm>
            <a:off x="6666611" y="2455443"/>
            <a:ext cx="4378132" cy="2593456"/>
          </a:xfrm>
          <a:prstGeom prst="rect">
            <a:avLst/>
          </a:prstGeom>
        </p:spPr>
        <p:txBody>
          <a:bodyPr/>
          <a:lstStyle/>
          <a:p>
            <a:endParaRPr lang="en-US" dirty="0"/>
          </a:p>
        </p:txBody>
      </p:sp>
      <p:sp>
        <p:nvSpPr>
          <p:cNvPr id="4" name="Title 1">
            <a:extLst>
              <a:ext uri="{FF2B5EF4-FFF2-40B4-BE49-F238E27FC236}">
                <a16:creationId xmlns:a16="http://schemas.microsoft.com/office/drawing/2014/main" id="{87D9C8BE-1E8F-4FD5-91E9-DF4782A03693}"/>
              </a:ext>
            </a:extLst>
          </p:cNvPr>
          <p:cNvSpPr>
            <a:spLocks noGrp="1"/>
          </p:cNvSpPr>
          <p:nvPr>
            <p:ph type="title"/>
          </p:nvPr>
        </p:nvSpPr>
        <p:spPr>
          <a:xfrm>
            <a:off x="637038" y="352933"/>
            <a:ext cx="4583361"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6" name="Text Placeholder 3">
            <a:extLst>
              <a:ext uri="{FF2B5EF4-FFF2-40B4-BE49-F238E27FC236}">
                <a16:creationId xmlns:a16="http://schemas.microsoft.com/office/drawing/2014/main" id="{20D9F044-FF3E-42D7-9945-D182F36A65BD}"/>
              </a:ext>
            </a:extLst>
          </p:cNvPr>
          <p:cNvSpPr>
            <a:spLocks noGrp="1"/>
          </p:cNvSpPr>
          <p:nvPr>
            <p:ph type="body" sz="quarter" idx="10"/>
          </p:nvPr>
        </p:nvSpPr>
        <p:spPr>
          <a:xfrm>
            <a:off x="637038" y="1813433"/>
            <a:ext cx="4583361"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359146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w/ Overlapping Photo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0" y="0"/>
            <a:ext cx="12192000" cy="4267200"/>
          </a:xfrm>
          <a:prstGeom prst="rect">
            <a:avLst/>
          </a:prstGeom>
        </p:spPr>
        <p:txBody>
          <a:bodyPr/>
          <a:lstStyle/>
          <a:p>
            <a:endParaRPr lang="id-ID"/>
          </a:p>
        </p:txBody>
      </p:sp>
      <p:sp>
        <p:nvSpPr>
          <p:cNvPr id="5" name="Picture Placeholder 4"/>
          <p:cNvSpPr>
            <a:spLocks noGrp="1"/>
          </p:cNvSpPr>
          <p:nvPr>
            <p:ph type="pic" sz="quarter" idx="12"/>
          </p:nvPr>
        </p:nvSpPr>
        <p:spPr>
          <a:xfrm>
            <a:off x="943566" y="1216229"/>
            <a:ext cx="4378132" cy="2593456"/>
          </a:xfrm>
          <a:prstGeom prst="rect">
            <a:avLst/>
          </a:prstGeom>
        </p:spPr>
        <p:txBody>
          <a:bodyPr/>
          <a:lstStyle/>
          <a:p>
            <a:endParaRPr lang="en-US" dirty="0"/>
          </a:p>
        </p:txBody>
      </p:sp>
    </p:spTree>
    <p:extLst>
      <p:ext uri="{BB962C8B-B14F-4D97-AF65-F5344CB8AC3E}">
        <p14:creationId xmlns:p14="http://schemas.microsoft.com/office/powerpoint/2010/main" val="390005607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iPad">
    <p:spTree>
      <p:nvGrpSpPr>
        <p:cNvPr id="1" name=""/>
        <p:cNvGrpSpPr/>
        <p:nvPr/>
      </p:nvGrpSpPr>
      <p:grpSpPr>
        <a:xfrm>
          <a:off x="0" y="0"/>
          <a:ext cx="0" cy="0"/>
          <a:chOff x="0" y="0"/>
          <a:chExt cx="0" cy="0"/>
        </a:xfrm>
      </p:grpSpPr>
      <p:pic>
        <p:nvPicPr>
          <p:cNvPr id="3" name="Picture 2" descr="Ipad Black.png">
            <a:extLst>
              <a:ext uri="{FF2B5EF4-FFF2-40B4-BE49-F238E27FC236}">
                <a16:creationId xmlns:a16="http://schemas.microsoft.com/office/drawing/2014/main" id="{233FBA10-6D20-4F08-9E7A-A8037443972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32355" y="1528542"/>
            <a:ext cx="3355879" cy="4902367"/>
          </a:xfrm>
          <a:prstGeom prst="rect">
            <a:avLst/>
          </a:prstGeom>
        </p:spPr>
      </p:pic>
      <p:sp>
        <p:nvSpPr>
          <p:cNvPr id="8" name="Picture Placeholder 4"/>
          <p:cNvSpPr>
            <a:spLocks noGrp="1"/>
          </p:cNvSpPr>
          <p:nvPr>
            <p:ph type="pic" sz="quarter" idx="12"/>
          </p:nvPr>
        </p:nvSpPr>
        <p:spPr>
          <a:xfrm>
            <a:off x="4757741" y="2243138"/>
            <a:ext cx="2657475" cy="3483919"/>
          </a:xfrm>
          <a:prstGeom prst="rect">
            <a:avLst/>
          </a:prstGeom>
        </p:spPr>
        <p:txBody>
          <a:bodyPr/>
          <a:lstStyle/>
          <a:p>
            <a:endParaRPr lang="en-US" dirty="0"/>
          </a:p>
        </p:txBody>
      </p:sp>
      <p:sp>
        <p:nvSpPr>
          <p:cNvPr id="4" name="Title 1">
            <a:extLst>
              <a:ext uri="{FF2B5EF4-FFF2-40B4-BE49-F238E27FC236}">
                <a16:creationId xmlns:a16="http://schemas.microsoft.com/office/drawing/2014/main" id="{772EC26A-A839-4217-94CC-61D6483562C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13743073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Overlapping Photos Right">
    <p:spTree>
      <p:nvGrpSpPr>
        <p:cNvPr id="1" name=""/>
        <p:cNvGrpSpPr/>
        <p:nvPr/>
      </p:nvGrpSpPr>
      <p:grpSpPr>
        <a:xfrm>
          <a:off x="0" y="0"/>
          <a:ext cx="0" cy="0"/>
          <a:chOff x="0" y="0"/>
          <a:chExt cx="0" cy="0"/>
        </a:xfrm>
      </p:grpSpPr>
      <p:sp>
        <p:nvSpPr>
          <p:cNvPr id="6" name="Picture Placeholder 4"/>
          <p:cNvSpPr>
            <a:spLocks noGrp="1"/>
          </p:cNvSpPr>
          <p:nvPr>
            <p:ph type="pic" sz="quarter" idx="11"/>
          </p:nvPr>
        </p:nvSpPr>
        <p:spPr>
          <a:xfrm>
            <a:off x="7498434" y="1843402"/>
            <a:ext cx="2995564" cy="3902044"/>
          </a:xfrm>
          <a:prstGeom prst="rect">
            <a:avLst/>
          </a:prstGeom>
        </p:spPr>
        <p:txBody>
          <a:bodyPr/>
          <a:lstStyle/>
          <a:p>
            <a:endParaRPr lang="en-US" dirty="0"/>
          </a:p>
        </p:txBody>
      </p:sp>
      <p:sp>
        <p:nvSpPr>
          <p:cNvPr id="4" name="Picture Placeholder 4"/>
          <p:cNvSpPr>
            <a:spLocks noGrp="1"/>
          </p:cNvSpPr>
          <p:nvPr>
            <p:ph type="pic" sz="quarter" idx="12"/>
          </p:nvPr>
        </p:nvSpPr>
        <p:spPr>
          <a:xfrm>
            <a:off x="6096000" y="0"/>
            <a:ext cx="6096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BD7AC285-12A1-4584-95A0-CC6E7DB67C23}"/>
              </a:ext>
            </a:extLst>
          </p:cNvPr>
          <p:cNvSpPr>
            <a:spLocks noGrp="1"/>
          </p:cNvSpPr>
          <p:nvPr>
            <p:ph type="title"/>
          </p:nvPr>
        </p:nvSpPr>
        <p:spPr>
          <a:xfrm>
            <a:off x="637038" y="352933"/>
            <a:ext cx="4491921"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7" name="Text Placeholder 3">
            <a:extLst>
              <a:ext uri="{FF2B5EF4-FFF2-40B4-BE49-F238E27FC236}">
                <a16:creationId xmlns:a16="http://schemas.microsoft.com/office/drawing/2014/main" id="{0E9FB409-BC5F-4CEF-9EF4-5D8558477DB2}"/>
              </a:ext>
            </a:extLst>
          </p:cNvPr>
          <p:cNvSpPr>
            <a:spLocks noGrp="1"/>
          </p:cNvSpPr>
          <p:nvPr>
            <p:ph type="body" sz="quarter" idx="10"/>
          </p:nvPr>
        </p:nvSpPr>
        <p:spPr>
          <a:xfrm>
            <a:off x="637038" y="1813433"/>
            <a:ext cx="4491921"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38068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lide/ Laptop Left">
    <p:spTree>
      <p:nvGrpSpPr>
        <p:cNvPr id="1" name=""/>
        <p:cNvGrpSpPr/>
        <p:nvPr/>
      </p:nvGrpSpPr>
      <p:grpSpPr>
        <a:xfrm>
          <a:off x="0" y="0"/>
          <a:ext cx="0" cy="0"/>
          <a:chOff x="0" y="0"/>
          <a:chExt cx="0" cy="0"/>
        </a:xfrm>
      </p:grpSpPr>
      <p:pic>
        <p:nvPicPr>
          <p:cNvPr id="4" name="Picture 2" descr="G:\DESIGN\GRAFICRIVER\MY CREATION\EM\2016\06_June\Cosmic Fashion Presentation\Gadget\macbook_air.png">
            <a:extLst>
              <a:ext uri="{FF2B5EF4-FFF2-40B4-BE49-F238E27FC236}">
                <a16:creationId xmlns:a16="http://schemas.microsoft.com/office/drawing/2014/main" id="{5A22C977-9ACD-4DB1-A9CA-4388B6468C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8722" y="1942707"/>
            <a:ext cx="8192172" cy="4915303"/>
          </a:xfrm>
          <a:prstGeom prst="rect">
            <a:avLst/>
          </a:prstGeom>
          <a:noFill/>
          <a:extLst>
            <a:ext uri="{909E8E84-426E-40dd-AFC4-6F175D3DCCD1}">
              <a14:hiddenFill xmlns="" xmlns:a14="http://schemas.microsoft.com/office/drawing/2010/main">
                <a:solidFill>
                  <a:srgbClr val="FFFFFF"/>
                </a:solidFill>
              </a14:hiddenFill>
            </a:ext>
          </a:extLst>
        </p:spPr>
      </p:pic>
      <p:sp>
        <p:nvSpPr>
          <p:cNvPr id="3" name="Picture Placeholder 4"/>
          <p:cNvSpPr>
            <a:spLocks noGrp="1"/>
          </p:cNvSpPr>
          <p:nvPr>
            <p:ph type="pic" sz="quarter" idx="11"/>
          </p:nvPr>
        </p:nvSpPr>
        <p:spPr>
          <a:xfrm>
            <a:off x="1676843" y="2941228"/>
            <a:ext cx="4061049" cy="2611519"/>
          </a:xfrm>
          <a:prstGeom prst="rect">
            <a:avLst/>
          </a:prstGeom>
        </p:spPr>
        <p:txBody>
          <a:bodyPr/>
          <a:lstStyle/>
          <a:p>
            <a:endParaRPr lang="en-US" dirty="0"/>
          </a:p>
        </p:txBody>
      </p:sp>
      <p:sp>
        <p:nvSpPr>
          <p:cNvPr id="5" name="Title 1">
            <a:extLst>
              <a:ext uri="{FF2B5EF4-FFF2-40B4-BE49-F238E27FC236}">
                <a16:creationId xmlns:a16="http://schemas.microsoft.com/office/drawing/2014/main" id="{45E1E57F-A42E-4943-B11B-B92D1673A93B}"/>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2107001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lide/ Laptop RIght">
    <p:spTree>
      <p:nvGrpSpPr>
        <p:cNvPr id="1" name=""/>
        <p:cNvGrpSpPr/>
        <p:nvPr/>
      </p:nvGrpSpPr>
      <p:grpSpPr>
        <a:xfrm>
          <a:off x="0" y="0"/>
          <a:ext cx="0" cy="0"/>
          <a:chOff x="0" y="0"/>
          <a:chExt cx="0" cy="0"/>
        </a:xfrm>
      </p:grpSpPr>
      <p:pic>
        <p:nvPicPr>
          <p:cNvPr id="4" name="Picture 2" descr="G:\DESIGN\GRAFICRIVER\MY CREATION\EM\2016\06_June\Cosmic Fashion Presentation\Gadget\macbook_air.png">
            <a:extLst>
              <a:ext uri="{FF2B5EF4-FFF2-40B4-BE49-F238E27FC236}">
                <a16:creationId xmlns:a16="http://schemas.microsoft.com/office/drawing/2014/main" id="{CB1576CF-E62C-4762-8F20-562F4B1C1F8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353955" y="1423306"/>
            <a:ext cx="8192172" cy="4915303"/>
          </a:xfrm>
          <a:prstGeom prst="rect">
            <a:avLst/>
          </a:prstGeom>
          <a:noFill/>
          <a:extLst>
            <a:ext uri="{909E8E84-426E-40dd-AFC4-6F175D3DCCD1}">
              <a14:hiddenFill xmlns="" xmlns:a14="http://schemas.microsoft.com/office/drawing/2010/main">
                <a:solidFill>
                  <a:srgbClr val="FFFFFF"/>
                </a:solidFill>
              </a14:hiddenFill>
            </a:ext>
          </a:extLst>
        </p:spPr>
      </p:pic>
      <p:sp>
        <p:nvSpPr>
          <p:cNvPr id="3" name="Picture Placeholder 4"/>
          <p:cNvSpPr>
            <a:spLocks noGrp="1"/>
          </p:cNvSpPr>
          <p:nvPr>
            <p:ph type="pic" sz="quarter" idx="11"/>
          </p:nvPr>
        </p:nvSpPr>
        <p:spPr>
          <a:xfrm>
            <a:off x="6419521" y="2421831"/>
            <a:ext cx="4061049" cy="2611519"/>
          </a:xfrm>
          <a:prstGeom prst="rect">
            <a:avLst/>
          </a:prstGeom>
        </p:spPr>
        <p:txBody>
          <a:bodyPr/>
          <a:lstStyle/>
          <a:p>
            <a:endParaRPr lang="en-US" dirty="0"/>
          </a:p>
        </p:txBody>
      </p:sp>
      <p:sp>
        <p:nvSpPr>
          <p:cNvPr id="5" name="Title 1">
            <a:extLst>
              <a:ext uri="{FF2B5EF4-FFF2-40B4-BE49-F238E27FC236}">
                <a16:creationId xmlns:a16="http://schemas.microsoft.com/office/drawing/2014/main" id="{8B8410A4-D174-4C06-892D-9F7557319F43}"/>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0535046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lide/ 2 Phones">
    <p:spTree>
      <p:nvGrpSpPr>
        <p:cNvPr id="1" name=""/>
        <p:cNvGrpSpPr/>
        <p:nvPr/>
      </p:nvGrpSpPr>
      <p:grpSpPr>
        <a:xfrm>
          <a:off x="0" y="0"/>
          <a:ext cx="0" cy="0"/>
          <a:chOff x="0" y="0"/>
          <a:chExt cx="0" cy="0"/>
        </a:xfrm>
      </p:grpSpPr>
      <p:pic>
        <p:nvPicPr>
          <p:cNvPr id="5" name="Picture 4" descr="G:\DESIGN\GRAFICRIVER\MY CREATION\2016\01_Rockefeller Creative PowerPoint Template\Mobile.png">
            <a:extLst>
              <a:ext uri="{FF2B5EF4-FFF2-40B4-BE49-F238E27FC236}">
                <a16:creationId xmlns:a16="http://schemas.microsoft.com/office/drawing/2014/main" id="{97DBADF8-049D-4783-A1F1-C0200CECD3E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79169" y="2046514"/>
            <a:ext cx="4375840" cy="4171839"/>
          </a:xfrm>
          <a:prstGeom prst="rect">
            <a:avLst/>
          </a:prstGeom>
          <a:noFill/>
          <a:extLst>
            <a:ext uri="{909E8E84-426E-40dd-AFC4-6F175D3DCCD1}">
              <a14:hiddenFill xmlns="" xmlns:a14="http://schemas.microsoft.com/office/drawing/2010/main">
                <a:solidFill>
                  <a:srgbClr val="FFFFFF"/>
                </a:solidFill>
              </a14:hiddenFill>
            </a:ext>
          </a:extLst>
        </p:spPr>
      </p:pic>
      <p:sp>
        <p:nvSpPr>
          <p:cNvPr id="3" name="Picture Placeholder 4"/>
          <p:cNvSpPr>
            <a:spLocks noGrp="1"/>
          </p:cNvSpPr>
          <p:nvPr>
            <p:ph type="pic" sz="quarter" idx="10"/>
          </p:nvPr>
        </p:nvSpPr>
        <p:spPr>
          <a:xfrm>
            <a:off x="4213347" y="2813412"/>
            <a:ext cx="1469076" cy="2628007"/>
          </a:xfrm>
          <a:prstGeom prst="rect">
            <a:avLst/>
          </a:prstGeom>
        </p:spPr>
        <p:txBody>
          <a:bodyPr/>
          <a:lstStyle/>
          <a:p>
            <a:endParaRPr lang="en-US"/>
          </a:p>
        </p:txBody>
      </p:sp>
      <p:sp>
        <p:nvSpPr>
          <p:cNvPr id="4" name="Picture Placeholder 4"/>
          <p:cNvSpPr>
            <a:spLocks noGrp="1"/>
          </p:cNvSpPr>
          <p:nvPr>
            <p:ph type="pic" sz="quarter" idx="11"/>
          </p:nvPr>
        </p:nvSpPr>
        <p:spPr>
          <a:xfrm>
            <a:off x="6527322" y="2803241"/>
            <a:ext cx="1445955" cy="2658385"/>
          </a:xfrm>
          <a:prstGeom prst="rect">
            <a:avLst/>
          </a:prstGeom>
        </p:spPr>
        <p:txBody>
          <a:bodyPr/>
          <a:lstStyle/>
          <a:p>
            <a:endParaRPr lang="en-US" dirty="0"/>
          </a:p>
        </p:txBody>
      </p:sp>
      <p:sp>
        <p:nvSpPr>
          <p:cNvPr id="6" name="Title 1">
            <a:extLst>
              <a:ext uri="{FF2B5EF4-FFF2-40B4-BE49-F238E27FC236}">
                <a16:creationId xmlns:a16="http://schemas.microsoft.com/office/drawing/2014/main" id="{25341395-FD83-4CE8-88D8-05EA6207757D}"/>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25348392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lide w/ Text and 4 Photo Gri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39220" y="3657366"/>
            <a:ext cx="3583937" cy="3215148"/>
          </a:xfrm>
          <a:prstGeom prst="rect">
            <a:avLst/>
          </a:prstGeom>
        </p:spPr>
        <p:txBody>
          <a:bodyPr/>
          <a:lstStyle/>
          <a:p>
            <a:endParaRPr lang="id-ID"/>
          </a:p>
        </p:txBody>
      </p:sp>
      <p:sp>
        <p:nvSpPr>
          <p:cNvPr id="4" name="Picture Placeholder 2"/>
          <p:cNvSpPr>
            <a:spLocks noGrp="1"/>
          </p:cNvSpPr>
          <p:nvPr>
            <p:ph type="pic" sz="quarter" idx="11"/>
          </p:nvPr>
        </p:nvSpPr>
        <p:spPr>
          <a:xfrm>
            <a:off x="4107545" y="3642852"/>
            <a:ext cx="3856587" cy="3215148"/>
          </a:xfrm>
          <a:prstGeom prst="rect">
            <a:avLst/>
          </a:prstGeom>
        </p:spPr>
        <p:txBody>
          <a:bodyPr/>
          <a:lstStyle/>
          <a:p>
            <a:endParaRPr lang="id-ID"/>
          </a:p>
        </p:txBody>
      </p:sp>
      <p:sp>
        <p:nvSpPr>
          <p:cNvPr id="13" name="Picture Placeholder 2"/>
          <p:cNvSpPr>
            <a:spLocks noGrp="1"/>
          </p:cNvSpPr>
          <p:nvPr>
            <p:ph type="pic" sz="quarter" idx="12"/>
          </p:nvPr>
        </p:nvSpPr>
        <p:spPr>
          <a:xfrm>
            <a:off x="8148521" y="3642852"/>
            <a:ext cx="3856587" cy="3215148"/>
          </a:xfrm>
          <a:prstGeom prst="rect">
            <a:avLst/>
          </a:prstGeom>
        </p:spPr>
        <p:txBody>
          <a:bodyPr/>
          <a:lstStyle/>
          <a:p>
            <a:endParaRPr lang="id-ID"/>
          </a:p>
        </p:txBody>
      </p:sp>
      <p:sp>
        <p:nvSpPr>
          <p:cNvPr id="15" name="Picture Placeholder 2"/>
          <p:cNvSpPr>
            <a:spLocks noGrp="1"/>
          </p:cNvSpPr>
          <p:nvPr>
            <p:ph type="pic" sz="quarter" idx="13"/>
          </p:nvPr>
        </p:nvSpPr>
        <p:spPr>
          <a:xfrm>
            <a:off x="8148521" y="213852"/>
            <a:ext cx="3856587" cy="3215148"/>
          </a:xfrm>
          <a:prstGeom prst="rect">
            <a:avLst/>
          </a:prstGeom>
        </p:spPr>
        <p:txBody>
          <a:bodyPr/>
          <a:lstStyle/>
          <a:p>
            <a:endParaRPr lang="id-ID"/>
          </a:p>
        </p:txBody>
      </p:sp>
      <p:sp>
        <p:nvSpPr>
          <p:cNvPr id="6" name="Title 1">
            <a:extLst>
              <a:ext uri="{FF2B5EF4-FFF2-40B4-BE49-F238E27FC236}">
                <a16:creationId xmlns:a16="http://schemas.microsoft.com/office/drawing/2014/main" id="{5B341AC4-4813-432F-B33C-065F2D5C474B}"/>
              </a:ext>
            </a:extLst>
          </p:cNvPr>
          <p:cNvSpPr>
            <a:spLocks noGrp="1"/>
          </p:cNvSpPr>
          <p:nvPr>
            <p:ph type="title"/>
          </p:nvPr>
        </p:nvSpPr>
        <p:spPr>
          <a:xfrm>
            <a:off x="637032" y="352933"/>
            <a:ext cx="7037832"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7" name="Text Placeholder 3">
            <a:extLst>
              <a:ext uri="{FF2B5EF4-FFF2-40B4-BE49-F238E27FC236}">
                <a16:creationId xmlns:a16="http://schemas.microsoft.com/office/drawing/2014/main" id="{8C224C2B-99D3-47B5-A6E8-7127667E93F9}"/>
              </a:ext>
            </a:extLst>
          </p:cNvPr>
          <p:cNvSpPr>
            <a:spLocks noGrp="1"/>
          </p:cNvSpPr>
          <p:nvPr>
            <p:ph type="body" sz="quarter" idx="14"/>
          </p:nvPr>
        </p:nvSpPr>
        <p:spPr>
          <a:xfrm>
            <a:off x="637032" y="1813443"/>
            <a:ext cx="7037832" cy="1454023"/>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546485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w/ Full Screen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7"/>
            <a:ext cx="12192000" cy="6880485"/>
          </a:xfrm>
          <a:prstGeom prst="rect">
            <a:avLst/>
          </a:prstGeom>
        </p:spPr>
        <p:txBody>
          <a:bodyPr/>
          <a:lstStyle/>
          <a:p>
            <a:endParaRPr lang="id-ID"/>
          </a:p>
        </p:txBody>
      </p:sp>
    </p:spTree>
    <p:extLst>
      <p:ext uri="{BB962C8B-B14F-4D97-AF65-F5344CB8AC3E}">
        <p14:creationId xmlns:p14="http://schemas.microsoft.com/office/powerpoint/2010/main" val="29274889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lide/ Photo Grid">
    <p:spTree>
      <p:nvGrpSpPr>
        <p:cNvPr id="1" name=""/>
        <p:cNvGrpSpPr/>
        <p:nvPr/>
      </p:nvGrpSpPr>
      <p:grpSpPr>
        <a:xfrm>
          <a:off x="0" y="0"/>
          <a:ext cx="0" cy="0"/>
          <a:chOff x="0" y="0"/>
          <a:chExt cx="0" cy="0"/>
        </a:xfrm>
      </p:grpSpPr>
      <p:sp>
        <p:nvSpPr>
          <p:cNvPr id="6" name="Picture Placeholder 3"/>
          <p:cNvSpPr>
            <a:spLocks noGrp="1"/>
          </p:cNvSpPr>
          <p:nvPr>
            <p:ph type="pic" sz="quarter" idx="11"/>
          </p:nvPr>
        </p:nvSpPr>
        <p:spPr>
          <a:xfrm>
            <a:off x="7" y="2728210"/>
            <a:ext cx="4646951" cy="4129790"/>
          </a:xfrm>
          <a:prstGeom prst="rect">
            <a:avLst/>
          </a:prstGeom>
        </p:spPr>
        <p:txBody>
          <a:bodyPr/>
          <a:lstStyle/>
          <a:p>
            <a:endParaRPr lang="id-ID"/>
          </a:p>
        </p:txBody>
      </p:sp>
      <p:sp>
        <p:nvSpPr>
          <p:cNvPr id="7" name="Picture Placeholder 3"/>
          <p:cNvSpPr>
            <a:spLocks noGrp="1"/>
          </p:cNvSpPr>
          <p:nvPr>
            <p:ph type="pic" sz="quarter" idx="12"/>
          </p:nvPr>
        </p:nvSpPr>
        <p:spPr>
          <a:xfrm>
            <a:off x="4646958" y="0"/>
            <a:ext cx="7545049" cy="2728210"/>
          </a:xfrm>
          <a:prstGeom prst="rect">
            <a:avLst/>
          </a:prstGeom>
        </p:spPr>
        <p:txBody>
          <a:bodyPr/>
          <a:lstStyle/>
          <a:p>
            <a:endParaRPr lang="id-ID"/>
          </a:p>
        </p:txBody>
      </p:sp>
      <p:sp>
        <p:nvSpPr>
          <p:cNvPr id="4" name="Picture Placeholder 3"/>
          <p:cNvSpPr>
            <a:spLocks noGrp="1"/>
          </p:cNvSpPr>
          <p:nvPr>
            <p:ph type="pic" sz="quarter" idx="13"/>
          </p:nvPr>
        </p:nvSpPr>
        <p:spPr>
          <a:xfrm>
            <a:off x="4951752" y="2968052"/>
            <a:ext cx="3307829" cy="3657600"/>
          </a:xfrm>
          <a:prstGeom prst="rect">
            <a:avLst/>
          </a:prstGeom>
        </p:spPr>
        <p:txBody>
          <a:bodyPr/>
          <a:lstStyle/>
          <a:p>
            <a:endParaRPr lang="id-ID"/>
          </a:p>
        </p:txBody>
      </p:sp>
      <p:sp>
        <p:nvSpPr>
          <p:cNvPr id="5" name="Picture Placeholder 3"/>
          <p:cNvSpPr>
            <a:spLocks noGrp="1"/>
          </p:cNvSpPr>
          <p:nvPr>
            <p:ph type="pic" sz="quarter" idx="14"/>
          </p:nvPr>
        </p:nvSpPr>
        <p:spPr>
          <a:xfrm>
            <a:off x="8564384" y="2968052"/>
            <a:ext cx="3307829" cy="3657600"/>
          </a:xfrm>
          <a:prstGeom prst="rect">
            <a:avLst/>
          </a:prstGeom>
        </p:spPr>
        <p:txBody>
          <a:bodyPr/>
          <a:lstStyle/>
          <a:p>
            <a:endParaRPr lang="id-ID"/>
          </a:p>
        </p:txBody>
      </p:sp>
      <p:sp>
        <p:nvSpPr>
          <p:cNvPr id="8" name="Title 1">
            <a:extLst>
              <a:ext uri="{FF2B5EF4-FFF2-40B4-BE49-F238E27FC236}">
                <a16:creationId xmlns:a16="http://schemas.microsoft.com/office/drawing/2014/main" id="{8E5BF207-82F0-4D08-A680-D84B86828568}"/>
              </a:ext>
            </a:extLst>
          </p:cNvPr>
          <p:cNvSpPr>
            <a:spLocks noGrp="1"/>
          </p:cNvSpPr>
          <p:nvPr>
            <p:ph type="title"/>
          </p:nvPr>
        </p:nvSpPr>
        <p:spPr>
          <a:xfrm>
            <a:off x="637032" y="352933"/>
            <a:ext cx="3325368"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3198972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lide w/ Diagonal Photo">
    <p:spTree>
      <p:nvGrpSpPr>
        <p:cNvPr id="1" name=""/>
        <p:cNvGrpSpPr/>
        <p:nvPr/>
      </p:nvGrpSpPr>
      <p:grpSpPr>
        <a:xfrm>
          <a:off x="0" y="0"/>
          <a:ext cx="0" cy="0"/>
          <a:chOff x="0" y="0"/>
          <a:chExt cx="0" cy="0"/>
        </a:xfrm>
      </p:grpSpPr>
      <p:sp>
        <p:nvSpPr>
          <p:cNvPr id="2" name="Picture Placeholder 6"/>
          <p:cNvSpPr>
            <a:spLocks noGrp="1"/>
          </p:cNvSpPr>
          <p:nvPr>
            <p:ph type="pic" sz="quarter" idx="12"/>
          </p:nvPr>
        </p:nvSpPr>
        <p:spPr>
          <a:xfrm>
            <a:off x="0" y="0"/>
            <a:ext cx="12177485" cy="6879771"/>
          </a:xfrm>
          <a:custGeom>
            <a:avLst/>
            <a:gdLst>
              <a:gd name="connsiteX0" fmla="*/ 0 w 12192000"/>
              <a:gd name="connsiteY0" fmla="*/ 6857999 h 6857999"/>
              <a:gd name="connsiteX1" fmla="*/ 0 w 12192000"/>
              <a:gd name="connsiteY1" fmla="*/ 0 h 6857999"/>
              <a:gd name="connsiteX2" fmla="*/ 12192000 w 12192000"/>
              <a:gd name="connsiteY2" fmla="*/ 6857999 h 6857999"/>
              <a:gd name="connsiteX3" fmla="*/ 0 w 12192000"/>
              <a:gd name="connsiteY3" fmla="*/ 6857999 h 6857999"/>
              <a:gd name="connsiteX0" fmla="*/ 0 w 12177485"/>
              <a:gd name="connsiteY0" fmla="*/ 6879771 h 6879771"/>
              <a:gd name="connsiteX1" fmla="*/ 0 w 12177485"/>
              <a:gd name="connsiteY1" fmla="*/ 21772 h 6879771"/>
              <a:gd name="connsiteX2" fmla="*/ 12177485 w 12177485"/>
              <a:gd name="connsiteY2" fmla="*/ 0 h 6879771"/>
              <a:gd name="connsiteX3" fmla="*/ 0 w 12177485"/>
              <a:gd name="connsiteY3" fmla="*/ 6879771 h 6879771"/>
            </a:gdLst>
            <a:ahLst/>
            <a:cxnLst>
              <a:cxn ang="0">
                <a:pos x="connsiteX0" y="connsiteY0"/>
              </a:cxn>
              <a:cxn ang="0">
                <a:pos x="connsiteX1" y="connsiteY1"/>
              </a:cxn>
              <a:cxn ang="0">
                <a:pos x="connsiteX2" y="connsiteY2"/>
              </a:cxn>
              <a:cxn ang="0">
                <a:pos x="connsiteX3" y="connsiteY3"/>
              </a:cxn>
            </a:cxnLst>
            <a:rect l="l" t="t" r="r" b="b"/>
            <a:pathLst>
              <a:path w="12177485" h="6879771">
                <a:moveTo>
                  <a:pt x="0" y="6879771"/>
                </a:moveTo>
                <a:lnTo>
                  <a:pt x="0" y="21772"/>
                </a:lnTo>
                <a:lnTo>
                  <a:pt x="12177485" y="0"/>
                </a:lnTo>
                <a:lnTo>
                  <a:pt x="0" y="6879771"/>
                </a:lnTo>
                <a:close/>
              </a:path>
            </a:pathLst>
          </a:custGeom>
        </p:spPr>
        <p:txBody>
          <a:bodyPr/>
          <a:lstStyle/>
          <a:p>
            <a:endParaRPr lang="id-ID"/>
          </a:p>
        </p:txBody>
      </p:sp>
    </p:spTree>
    <p:extLst>
      <p:ext uri="{BB962C8B-B14F-4D97-AF65-F5344CB8AC3E}">
        <p14:creationId xmlns:p14="http://schemas.microsoft.com/office/powerpoint/2010/main" val="17508265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lide w/ Text and Diagonal Photo">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flipH="1">
            <a:off x="0" y="0"/>
            <a:ext cx="12192000" cy="6858000"/>
          </a:xfrm>
          <a:prstGeom prst="rtTriangle">
            <a:avLst/>
          </a:prstGeom>
        </p:spPr>
        <p:txBody>
          <a:bodyPr/>
          <a:lstStyle/>
          <a:p>
            <a:endParaRPr lang="id-ID"/>
          </a:p>
        </p:txBody>
      </p:sp>
      <p:sp>
        <p:nvSpPr>
          <p:cNvPr id="3" name="Title 1">
            <a:extLst>
              <a:ext uri="{FF2B5EF4-FFF2-40B4-BE49-F238E27FC236}">
                <a16:creationId xmlns:a16="http://schemas.microsoft.com/office/drawing/2014/main" id="{121F5DA1-F79E-476A-85C9-0CA589676B2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36522C90-297E-41DE-9F9B-7F5A39CAF0C4}"/>
              </a:ext>
            </a:extLst>
          </p:cNvPr>
          <p:cNvSpPr>
            <a:spLocks noGrp="1"/>
          </p:cNvSpPr>
          <p:nvPr>
            <p:ph type="body" sz="quarter" idx="11"/>
          </p:nvPr>
        </p:nvSpPr>
        <p:spPr>
          <a:xfrm>
            <a:off x="637032" y="1813433"/>
            <a:ext cx="3880104"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351041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lide for 4 Headshot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29017" y="2377462"/>
            <a:ext cx="2097087" cy="2097087"/>
          </a:xfrm>
          <a:prstGeom prst="rect">
            <a:avLst/>
          </a:prstGeom>
        </p:spPr>
        <p:txBody>
          <a:bodyPr/>
          <a:lstStyle/>
          <a:p>
            <a:endParaRPr lang="id-ID"/>
          </a:p>
        </p:txBody>
      </p:sp>
      <p:sp>
        <p:nvSpPr>
          <p:cNvPr id="7" name="Picture Placeholder 2"/>
          <p:cNvSpPr>
            <a:spLocks noGrp="1"/>
          </p:cNvSpPr>
          <p:nvPr>
            <p:ph type="pic" sz="quarter" idx="11"/>
          </p:nvPr>
        </p:nvSpPr>
        <p:spPr>
          <a:xfrm>
            <a:off x="3611365" y="2377462"/>
            <a:ext cx="2097087" cy="2097087"/>
          </a:xfrm>
          <a:prstGeom prst="rect">
            <a:avLst/>
          </a:prstGeom>
        </p:spPr>
        <p:txBody>
          <a:bodyPr/>
          <a:lstStyle/>
          <a:p>
            <a:endParaRPr lang="id-ID"/>
          </a:p>
        </p:txBody>
      </p:sp>
      <p:sp>
        <p:nvSpPr>
          <p:cNvPr id="8" name="Picture Placeholder 2"/>
          <p:cNvSpPr>
            <a:spLocks noGrp="1"/>
          </p:cNvSpPr>
          <p:nvPr>
            <p:ph type="pic" sz="quarter" idx="12"/>
          </p:nvPr>
        </p:nvSpPr>
        <p:spPr>
          <a:xfrm>
            <a:off x="6493713" y="2377461"/>
            <a:ext cx="2097087" cy="2097087"/>
          </a:xfrm>
          <a:prstGeom prst="rect">
            <a:avLst/>
          </a:prstGeom>
        </p:spPr>
        <p:txBody>
          <a:bodyPr/>
          <a:lstStyle/>
          <a:p>
            <a:endParaRPr lang="id-ID"/>
          </a:p>
        </p:txBody>
      </p:sp>
      <p:sp>
        <p:nvSpPr>
          <p:cNvPr id="9" name="Picture Placeholder 2"/>
          <p:cNvSpPr>
            <a:spLocks noGrp="1"/>
          </p:cNvSpPr>
          <p:nvPr>
            <p:ph type="pic" sz="quarter" idx="13"/>
          </p:nvPr>
        </p:nvSpPr>
        <p:spPr>
          <a:xfrm>
            <a:off x="9376061" y="2377460"/>
            <a:ext cx="2097087" cy="2097087"/>
          </a:xfrm>
          <a:prstGeom prst="rect">
            <a:avLst/>
          </a:prstGeom>
        </p:spPr>
        <p:txBody>
          <a:bodyPr/>
          <a:lstStyle/>
          <a:p>
            <a:endParaRPr lang="id-ID"/>
          </a:p>
        </p:txBody>
      </p:sp>
      <p:sp>
        <p:nvSpPr>
          <p:cNvPr id="6" name="Title 1">
            <a:extLst>
              <a:ext uri="{FF2B5EF4-FFF2-40B4-BE49-F238E27FC236}">
                <a16:creationId xmlns:a16="http://schemas.microsoft.com/office/drawing/2014/main" id="{886B445E-FB1B-4F2C-B3EA-F1BF393BADD8}"/>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20631335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lide/ 6 Photo Grid">
    <p:spTree>
      <p:nvGrpSpPr>
        <p:cNvPr id="1" name=""/>
        <p:cNvGrpSpPr/>
        <p:nvPr/>
      </p:nvGrpSpPr>
      <p:grpSpPr>
        <a:xfrm>
          <a:off x="0" y="0"/>
          <a:ext cx="0" cy="0"/>
          <a:chOff x="0" y="0"/>
          <a:chExt cx="0" cy="0"/>
        </a:xfrm>
      </p:grpSpPr>
      <p:sp>
        <p:nvSpPr>
          <p:cNvPr id="8" name="Picture Placeholder 6"/>
          <p:cNvSpPr>
            <a:spLocks noGrp="1"/>
          </p:cNvSpPr>
          <p:nvPr>
            <p:ph type="pic" sz="quarter" idx="11"/>
          </p:nvPr>
        </p:nvSpPr>
        <p:spPr>
          <a:xfrm>
            <a:off x="351204" y="1"/>
            <a:ext cx="3576221" cy="3282846"/>
          </a:xfrm>
          <a:prstGeom prst="rect">
            <a:avLst/>
          </a:prstGeom>
        </p:spPr>
        <p:txBody>
          <a:bodyPr/>
          <a:lstStyle/>
          <a:p>
            <a:endParaRPr lang="id-ID"/>
          </a:p>
        </p:txBody>
      </p:sp>
      <p:sp>
        <p:nvSpPr>
          <p:cNvPr id="4" name="Picture Placeholder 6"/>
          <p:cNvSpPr>
            <a:spLocks noGrp="1"/>
          </p:cNvSpPr>
          <p:nvPr>
            <p:ph type="pic" sz="quarter" idx="12"/>
          </p:nvPr>
        </p:nvSpPr>
        <p:spPr>
          <a:xfrm>
            <a:off x="4307892" y="1"/>
            <a:ext cx="3576221" cy="3282846"/>
          </a:xfrm>
          <a:prstGeom prst="rect">
            <a:avLst/>
          </a:prstGeom>
        </p:spPr>
        <p:txBody>
          <a:bodyPr/>
          <a:lstStyle/>
          <a:p>
            <a:endParaRPr lang="id-ID"/>
          </a:p>
        </p:txBody>
      </p:sp>
      <p:sp>
        <p:nvSpPr>
          <p:cNvPr id="5" name="Picture Placeholder 6"/>
          <p:cNvSpPr>
            <a:spLocks noGrp="1"/>
          </p:cNvSpPr>
          <p:nvPr>
            <p:ph type="pic" sz="quarter" idx="13"/>
          </p:nvPr>
        </p:nvSpPr>
        <p:spPr>
          <a:xfrm>
            <a:off x="8268144" y="1"/>
            <a:ext cx="3576221" cy="3282846"/>
          </a:xfrm>
          <a:prstGeom prst="rect">
            <a:avLst/>
          </a:prstGeom>
        </p:spPr>
        <p:txBody>
          <a:bodyPr/>
          <a:lstStyle/>
          <a:p>
            <a:endParaRPr lang="id-ID"/>
          </a:p>
        </p:txBody>
      </p:sp>
      <p:sp>
        <p:nvSpPr>
          <p:cNvPr id="6" name="Picture Placeholder 6"/>
          <p:cNvSpPr>
            <a:spLocks noGrp="1"/>
          </p:cNvSpPr>
          <p:nvPr>
            <p:ph type="pic" sz="quarter" idx="14"/>
          </p:nvPr>
        </p:nvSpPr>
        <p:spPr>
          <a:xfrm>
            <a:off x="351204" y="3618710"/>
            <a:ext cx="3576221" cy="3239290"/>
          </a:xfrm>
          <a:prstGeom prst="rect">
            <a:avLst/>
          </a:prstGeom>
        </p:spPr>
        <p:txBody>
          <a:bodyPr/>
          <a:lstStyle/>
          <a:p>
            <a:endParaRPr lang="id-ID"/>
          </a:p>
        </p:txBody>
      </p:sp>
      <p:sp>
        <p:nvSpPr>
          <p:cNvPr id="9" name="Picture Placeholder 6"/>
          <p:cNvSpPr>
            <a:spLocks noGrp="1"/>
          </p:cNvSpPr>
          <p:nvPr>
            <p:ph type="pic" sz="quarter" idx="15"/>
          </p:nvPr>
        </p:nvSpPr>
        <p:spPr>
          <a:xfrm>
            <a:off x="4307892" y="3618710"/>
            <a:ext cx="3576221" cy="3239290"/>
          </a:xfrm>
          <a:prstGeom prst="rect">
            <a:avLst/>
          </a:prstGeom>
        </p:spPr>
        <p:txBody>
          <a:bodyPr/>
          <a:lstStyle/>
          <a:p>
            <a:endParaRPr lang="id-ID"/>
          </a:p>
        </p:txBody>
      </p:sp>
      <p:sp>
        <p:nvSpPr>
          <p:cNvPr id="10" name="Picture Placeholder 6"/>
          <p:cNvSpPr>
            <a:spLocks noGrp="1"/>
          </p:cNvSpPr>
          <p:nvPr>
            <p:ph type="pic" sz="quarter" idx="16"/>
          </p:nvPr>
        </p:nvSpPr>
        <p:spPr>
          <a:xfrm>
            <a:off x="8268144" y="3618710"/>
            <a:ext cx="3576221" cy="3239290"/>
          </a:xfrm>
          <a:prstGeom prst="rect">
            <a:avLst/>
          </a:prstGeom>
        </p:spPr>
        <p:txBody>
          <a:bodyPr/>
          <a:lstStyle/>
          <a:p>
            <a:endParaRPr lang="id-ID"/>
          </a:p>
        </p:txBody>
      </p:sp>
    </p:spTree>
    <p:extLst>
      <p:ext uri="{BB962C8B-B14F-4D97-AF65-F5344CB8AC3E}">
        <p14:creationId xmlns:p14="http://schemas.microsoft.com/office/powerpoint/2010/main" val="31764881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lide/ Different Photo Grid">
    <p:spTree>
      <p:nvGrpSpPr>
        <p:cNvPr id="1" name=""/>
        <p:cNvGrpSpPr/>
        <p:nvPr/>
      </p:nvGrpSpPr>
      <p:grpSpPr>
        <a:xfrm>
          <a:off x="0" y="0"/>
          <a:ext cx="0" cy="0"/>
          <a:chOff x="0" y="0"/>
          <a:chExt cx="0" cy="0"/>
        </a:xfrm>
      </p:grpSpPr>
      <p:sp>
        <p:nvSpPr>
          <p:cNvPr id="2" name="Picture Placeholder 6"/>
          <p:cNvSpPr>
            <a:spLocks noGrp="1"/>
          </p:cNvSpPr>
          <p:nvPr>
            <p:ph type="pic" sz="quarter" idx="11"/>
          </p:nvPr>
        </p:nvSpPr>
        <p:spPr>
          <a:xfrm>
            <a:off x="7" y="1"/>
            <a:ext cx="3927423" cy="3282846"/>
          </a:xfrm>
          <a:prstGeom prst="rect">
            <a:avLst/>
          </a:prstGeom>
        </p:spPr>
        <p:txBody>
          <a:bodyPr/>
          <a:lstStyle/>
          <a:p>
            <a:endParaRPr lang="id-ID"/>
          </a:p>
        </p:txBody>
      </p:sp>
      <p:sp>
        <p:nvSpPr>
          <p:cNvPr id="3" name="Picture Placeholder 6"/>
          <p:cNvSpPr>
            <a:spLocks noGrp="1"/>
          </p:cNvSpPr>
          <p:nvPr>
            <p:ph type="pic" sz="quarter" idx="13"/>
          </p:nvPr>
        </p:nvSpPr>
        <p:spPr>
          <a:xfrm>
            <a:off x="8268141" y="1"/>
            <a:ext cx="3923859" cy="3282846"/>
          </a:xfrm>
          <a:prstGeom prst="rect">
            <a:avLst/>
          </a:prstGeom>
        </p:spPr>
        <p:txBody>
          <a:bodyPr/>
          <a:lstStyle/>
          <a:p>
            <a:endParaRPr lang="id-ID"/>
          </a:p>
        </p:txBody>
      </p:sp>
      <p:sp>
        <p:nvSpPr>
          <p:cNvPr id="4" name="Picture Placeholder 6"/>
          <p:cNvSpPr>
            <a:spLocks noGrp="1"/>
          </p:cNvSpPr>
          <p:nvPr>
            <p:ph type="pic" sz="quarter" idx="14"/>
          </p:nvPr>
        </p:nvSpPr>
        <p:spPr>
          <a:xfrm>
            <a:off x="7" y="3618710"/>
            <a:ext cx="3927423" cy="3239290"/>
          </a:xfrm>
          <a:prstGeom prst="rect">
            <a:avLst/>
          </a:prstGeom>
        </p:spPr>
        <p:txBody>
          <a:bodyPr/>
          <a:lstStyle/>
          <a:p>
            <a:endParaRPr lang="id-ID"/>
          </a:p>
        </p:txBody>
      </p:sp>
      <p:sp>
        <p:nvSpPr>
          <p:cNvPr id="5" name="Picture Placeholder 6"/>
          <p:cNvSpPr>
            <a:spLocks noGrp="1"/>
          </p:cNvSpPr>
          <p:nvPr>
            <p:ph type="pic" sz="quarter" idx="15"/>
          </p:nvPr>
        </p:nvSpPr>
        <p:spPr>
          <a:xfrm>
            <a:off x="4307892" y="1983793"/>
            <a:ext cx="3576221" cy="4874217"/>
          </a:xfrm>
          <a:prstGeom prst="rect">
            <a:avLst/>
          </a:prstGeom>
        </p:spPr>
        <p:txBody>
          <a:bodyPr/>
          <a:lstStyle/>
          <a:p>
            <a:endParaRPr lang="id-ID"/>
          </a:p>
        </p:txBody>
      </p:sp>
      <p:sp>
        <p:nvSpPr>
          <p:cNvPr id="6" name="Picture Placeholder 6"/>
          <p:cNvSpPr>
            <a:spLocks noGrp="1"/>
          </p:cNvSpPr>
          <p:nvPr>
            <p:ph type="pic" sz="quarter" idx="16"/>
          </p:nvPr>
        </p:nvSpPr>
        <p:spPr>
          <a:xfrm>
            <a:off x="8268141" y="3618710"/>
            <a:ext cx="3923859" cy="3239290"/>
          </a:xfrm>
          <a:prstGeom prst="rect">
            <a:avLst/>
          </a:prstGeom>
        </p:spPr>
        <p:txBody>
          <a:bodyPr/>
          <a:lstStyle/>
          <a:p>
            <a:endParaRPr lang="id-ID"/>
          </a:p>
        </p:txBody>
      </p:sp>
    </p:spTree>
    <p:extLst>
      <p:ext uri="{BB962C8B-B14F-4D97-AF65-F5344CB8AC3E}">
        <p14:creationId xmlns:p14="http://schemas.microsoft.com/office/powerpoint/2010/main" val="12322389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lide w/ Full Screen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7"/>
            <a:ext cx="12192000" cy="6880485"/>
          </a:xfrm>
          <a:prstGeom prst="rect">
            <a:avLst/>
          </a:prstGeom>
        </p:spPr>
        <p:txBody>
          <a:bodyPr/>
          <a:lstStyle/>
          <a:p>
            <a:endParaRPr lang="id-ID"/>
          </a:p>
        </p:txBody>
      </p:sp>
    </p:spTree>
    <p:extLst>
      <p:ext uri="{BB962C8B-B14F-4D97-AF65-F5344CB8AC3E}">
        <p14:creationId xmlns:p14="http://schemas.microsoft.com/office/powerpoint/2010/main" val="27682372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tandard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D4C08-F7BC-4E08-8E5D-03BBD5BC5C22}"/>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17CC6E93-37DB-4CB0-9373-5911C0A28041}"/>
              </a:ext>
            </a:extLst>
          </p:cNvPr>
          <p:cNvSpPr>
            <a:spLocks noGrp="1"/>
          </p:cNvSpPr>
          <p:nvPr>
            <p:ph type="body" sz="quarter" idx="10"/>
          </p:nvPr>
        </p:nvSpPr>
        <p:spPr>
          <a:xfrm>
            <a:off x="637032" y="1813433"/>
            <a:ext cx="10515600"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918837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tandard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8964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6 Photo Gri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268070" y="546104"/>
            <a:ext cx="2659319" cy="2757539"/>
          </a:xfrm>
          <a:prstGeom prst="rect">
            <a:avLst/>
          </a:prstGeom>
        </p:spPr>
        <p:txBody>
          <a:bodyPr/>
          <a:lstStyle/>
          <a:p>
            <a:endParaRPr lang="id-ID"/>
          </a:p>
        </p:txBody>
      </p:sp>
      <p:sp>
        <p:nvSpPr>
          <p:cNvPr id="6" name="Picture Placeholder 4"/>
          <p:cNvSpPr>
            <a:spLocks noGrp="1"/>
          </p:cNvSpPr>
          <p:nvPr>
            <p:ph type="pic" sz="quarter" idx="11"/>
          </p:nvPr>
        </p:nvSpPr>
        <p:spPr>
          <a:xfrm>
            <a:off x="9183643" y="546104"/>
            <a:ext cx="2659319" cy="2757539"/>
          </a:xfrm>
          <a:prstGeom prst="rect">
            <a:avLst/>
          </a:prstGeom>
        </p:spPr>
        <p:txBody>
          <a:bodyPr/>
          <a:lstStyle/>
          <a:p>
            <a:endParaRPr lang="id-ID"/>
          </a:p>
        </p:txBody>
      </p:sp>
      <p:sp>
        <p:nvSpPr>
          <p:cNvPr id="15" name="Picture Placeholder 4"/>
          <p:cNvSpPr>
            <a:spLocks noGrp="1"/>
          </p:cNvSpPr>
          <p:nvPr>
            <p:ph type="pic" sz="quarter" idx="12"/>
          </p:nvPr>
        </p:nvSpPr>
        <p:spPr>
          <a:xfrm>
            <a:off x="6268070" y="3554781"/>
            <a:ext cx="2659319" cy="2757539"/>
          </a:xfrm>
          <a:prstGeom prst="rect">
            <a:avLst/>
          </a:prstGeom>
        </p:spPr>
        <p:txBody>
          <a:bodyPr/>
          <a:lstStyle/>
          <a:p>
            <a:endParaRPr lang="id-ID"/>
          </a:p>
        </p:txBody>
      </p:sp>
      <p:sp>
        <p:nvSpPr>
          <p:cNvPr id="16" name="Picture Placeholder 4"/>
          <p:cNvSpPr>
            <a:spLocks noGrp="1"/>
          </p:cNvSpPr>
          <p:nvPr>
            <p:ph type="pic" sz="quarter" idx="13"/>
          </p:nvPr>
        </p:nvSpPr>
        <p:spPr>
          <a:xfrm>
            <a:off x="9183643" y="3554781"/>
            <a:ext cx="2659319" cy="2757539"/>
          </a:xfrm>
          <a:prstGeom prst="rect">
            <a:avLst/>
          </a:prstGeom>
        </p:spPr>
        <p:txBody>
          <a:bodyPr/>
          <a:lstStyle/>
          <a:p>
            <a:endParaRPr lang="id-ID"/>
          </a:p>
        </p:txBody>
      </p:sp>
      <p:sp>
        <p:nvSpPr>
          <p:cNvPr id="17" name="Picture Placeholder 4"/>
          <p:cNvSpPr>
            <a:spLocks noGrp="1"/>
          </p:cNvSpPr>
          <p:nvPr>
            <p:ph type="pic" sz="quarter" idx="14"/>
          </p:nvPr>
        </p:nvSpPr>
        <p:spPr>
          <a:xfrm>
            <a:off x="436923" y="3554781"/>
            <a:ext cx="2659319" cy="2757539"/>
          </a:xfrm>
          <a:prstGeom prst="rect">
            <a:avLst/>
          </a:prstGeom>
        </p:spPr>
        <p:txBody>
          <a:bodyPr/>
          <a:lstStyle/>
          <a:p>
            <a:endParaRPr lang="id-ID"/>
          </a:p>
        </p:txBody>
      </p:sp>
      <p:sp>
        <p:nvSpPr>
          <p:cNvPr id="18" name="Picture Placeholder 4"/>
          <p:cNvSpPr>
            <a:spLocks noGrp="1"/>
          </p:cNvSpPr>
          <p:nvPr>
            <p:ph type="pic" sz="quarter" idx="15"/>
          </p:nvPr>
        </p:nvSpPr>
        <p:spPr>
          <a:xfrm>
            <a:off x="3352497" y="3554781"/>
            <a:ext cx="2659319" cy="2757539"/>
          </a:xfrm>
          <a:prstGeom prst="rect">
            <a:avLst/>
          </a:prstGeom>
        </p:spPr>
        <p:txBody>
          <a:bodyPr/>
          <a:lstStyle/>
          <a:p>
            <a:endParaRPr lang="id-ID"/>
          </a:p>
        </p:txBody>
      </p:sp>
    </p:spTree>
    <p:extLst>
      <p:ext uri="{BB962C8B-B14F-4D97-AF65-F5344CB8AC3E}">
        <p14:creationId xmlns:p14="http://schemas.microsoft.com/office/powerpoint/2010/main" val="364529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nodePh="1">
                                  <p:stCondLst>
                                    <p:cond delay="0"/>
                                  </p:stCondLst>
                                  <p:endCondLst>
                                    <p:cond evt="begin" delay="0">
                                      <p:tn val="13"/>
                                    </p:cond>
                                  </p:end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nodePh="1">
                                  <p:stCondLst>
                                    <p:cond delay="0"/>
                                  </p:stCondLst>
                                  <p:endCondLst>
                                    <p:cond evt="begin" delay="0">
                                      <p:tn val="17"/>
                                    </p:cond>
                                  </p:end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grpId="0" nodeType="afterEffect" nodePh="1">
                                  <p:stCondLst>
                                    <p:cond delay="0"/>
                                  </p:stCondLst>
                                  <p:endCondLst>
                                    <p:cond evt="begin" delay="0">
                                      <p:tn val="25"/>
                                    </p:cond>
                                  </p:end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5" grpId="0"/>
      <p:bldP spid="16" grpId="0"/>
      <p:bldP spid="17" grpId="0"/>
      <p:bldP spid="18"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mp; Large Photo">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3927237" y="0"/>
            <a:ext cx="8264769"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7526215"/>
              <a:gd name="connsiteY0" fmla="*/ 0 h 6893169"/>
              <a:gd name="connsiteX1" fmla="*/ 7526215 w 7526215"/>
              <a:gd name="connsiteY1" fmla="*/ 35169 h 6893169"/>
              <a:gd name="connsiteX2" fmla="*/ 7526215 w 7526215"/>
              <a:gd name="connsiteY2" fmla="*/ 6893169 h 6893169"/>
              <a:gd name="connsiteX3" fmla="*/ 1430215 w 7526215"/>
              <a:gd name="connsiteY3" fmla="*/ 6893169 h 6893169"/>
              <a:gd name="connsiteX4" fmla="*/ 0 w 7526215"/>
              <a:gd name="connsiteY4" fmla="*/ 0 h 6893169"/>
              <a:gd name="connsiteX0" fmla="*/ 0 w 7526215"/>
              <a:gd name="connsiteY0" fmla="*/ 0 h 6893169"/>
              <a:gd name="connsiteX1" fmla="*/ 7526215 w 7526215"/>
              <a:gd name="connsiteY1" fmla="*/ 35169 h 6893169"/>
              <a:gd name="connsiteX2" fmla="*/ 7526215 w 7526215"/>
              <a:gd name="connsiteY2" fmla="*/ 6893169 h 6893169"/>
              <a:gd name="connsiteX3" fmla="*/ 3587261 w 7526215"/>
              <a:gd name="connsiteY3" fmla="*/ 6881446 h 6893169"/>
              <a:gd name="connsiteX4" fmla="*/ 0 w 7526215"/>
              <a:gd name="connsiteY4" fmla="*/ 0 h 6893169"/>
              <a:gd name="connsiteX0" fmla="*/ 0 w 8264769"/>
              <a:gd name="connsiteY0" fmla="*/ 0 h 6858000"/>
              <a:gd name="connsiteX1" fmla="*/ 8264769 w 8264769"/>
              <a:gd name="connsiteY1" fmla="*/ 0 h 6858000"/>
              <a:gd name="connsiteX2" fmla="*/ 8264769 w 8264769"/>
              <a:gd name="connsiteY2" fmla="*/ 6858000 h 6858000"/>
              <a:gd name="connsiteX3" fmla="*/ 4325815 w 8264769"/>
              <a:gd name="connsiteY3" fmla="*/ 6846277 h 6858000"/>
              <a:gd name="connsiteX4" fmla="*/ 0 w 8264769"/>
              <a:gd name="connsiteY4" fmla="*/ 0 h 6858000"/>
              <a:gd name="connsiteX0" fmla="*/ 0 w 8264769"/>
              <a:gd name="connsiteY0" fmla="*/ 0 h 6858000"/>
              <a:gd name="connsiteX1" fmla="*/ 8264769 w 8264769"/>
              <a:gd name="connsiteY1" fmla="*/ 0 h 6858000"/>
              <a:gd name="connsiteX2" fmla="*/ 8264769 w 8264769"/>
              <a:gd name="connsiteY2" fmla="*/ 6858000 h 6858000"/>
              <a:gd name="connsiteX3" fmla="*/ 3610708 w 8264769"/>
              <a:gd name="connsiteY3" fmla="*/ 6858000 h 6858000"/>
              <a:gd name="connsiteX4" fmla="*/ 0 w 826476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64769" h="6858000">
                <a:moveTo>
                  <a:pt x="0" y="0"/>
                </a:moveTo>
                <a:lnTo>
                  <a:pt x="8264769" y="0"/>
                </a:lnTo>
                <a:lnTo>
                  <a:pt x="8264769" y="6858000"/>
                </a:lnTo>
                <a:lnTo>
                  <a:pt x="3610708" y="6858000"/>
                </a:lnTo>
                <a:lnTo>
                  <a:pt x="0" y="0"/>
                </a:lnTo>
                <a:close/>
              </a:path>
            </a:pathLst>
          </a:custGeom>
        </p:spPr>
        <p:txBody>
          <a:bodyPr/>
          <a:lstStyle/>
          <a:p>
            <a:endParaRPr lang="id-ID"/>
          </a:p>
        </p:txBody>
      </p:sp>
      <p:sp>
        <p:nvSpPr>
          <p:cNvPr id="3" name="Title 1">
            <a:extLst>
              <a:ext uri="{FF2B5EF4-FFF2-40B4-BE49-F238E27FC236}">
                <a16:creationId xmlns:a16="http://schemas.microsoft.com/office/drawing/2014/main" id="{8033D1E7-9E4C-440A-8EE0-A18C423FEB8A}"/>
              </a:ext>
            </a:extLst>
          </p:cNvPr>
          <p:cNvSpPr>
            <a:spLocks noGrp="1"/>
          </p:cNvSpPr>
          <p:nvPr>
            <p:ph type="title"/>
          </p:nvPr>
        </p:nvSpPr>
        <p:spPr>
          <a:xfrm>
            <a:off x="637038" y="352933"/>
            <a:ext cx="3290199"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E0232FC3-4F42-4D66-A0DF-C8F6EAE5B0FA}"/>
              </a:ext>
            </a:extLst>
          </p:cNvPr>
          <p:cNvSpPr>
            <a:spLocks noGrp="1"/>
          </p:cNvSpPr>
          <p:nvPr>
            <p:ph type="body" sz="quarter" idx="11"/>
          </p:nvPr>
        </p:nvSpPr>
        <p:spPr>
          <a:xfrm>
            <a:off x="637033" y="1813433"/>
            <a:ext cx="4151099" cy="4351338"/>
          </a:xfrm>
          <a:prstGeom prst="rect">
            <a:avLst/>
          </a:prstGeom>
        </p:spPr>
        <p:txBody>
          <a:bodyPr vert="horz" lIns="91440" tIns="45720" rIns="91440" bIns="45720" rtlCol="0">
            <a:normAutofit/>
          </a:bodyPr>
          <a:lstStyle>
            <a:lvl1pPr marL="228578" indent="-228578" algn="l" defTabSz="914309"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098250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and body" userDrawn="1">
  <p:cSld name="Title and body">
    <p:spTree>
      <p:nvGrpSpPr>
        <p:cNvPr id="1" name="Shape 16"/>
        <p:cNvGrpSpPr/>
        <p:nvPr/>
      </p:nvGrpSpPr>
      <p:grpSpPr>
        <a:xfrm>
          <a:off x="0" y="0"/>
          <a:ext cx="0" cy="0"/>
          <a:chOff x="0" y="0"/>
          <a:chExt cx="0" cy="0"/>
        </a:xfrm>
      </p:grpSpPr>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23" lvl="0" indent="-457143">
              <a:spcBef>
                <a:spcPts val="0"/>
              </a:spcBef>
              <a:spcAft>
                <a:spcPts val="0"/>
              </a:spcAft>
              <a:buSzPts val="1800"/>
              <a:buChar char="●"/>
              <a:defRPr/>
            </a:lvl1pPr>
            <a:lvl2pPr marL="1219050" lvl="1" indent="-423280">
              <a:spcBef>
                <a:spcPts val="2133"/>
              </a:spcBef>
              <a:spcAft>
                <a:spcPts val="0"/>
              </a:spcAft>
              <a:buSzPts val="1400"/>
              <a:buChar char="○"/>
              <a:defRPr/>
            </a:lvl2pPr>
            <a:lvl3pPr marL="1828573" lvl="2" indent="-423280">
              <a:spcBef>
                <a:spcPts val="2133"/>
              </a:spcBef>
              <a:spcAft>
                <a:spcPts val="0"/>
              </a:spcAft>
              <a:buSzPts val="1400"/>
              <a:buChar char="■"/>
              <a:defRPr/>
            </a:lvl3pPr>
            <a:lvl4pPr marL="2438098" lvl="3" indent="-423280">
              <a:spcBef>
                <a:spcPts val="2133"/>
              </a:spcBef>
              <a:spcAft>
                <a:spcPts val="0"/>
              </a:spcAft>
              <a:buSzPts val="1400"/>
              <a:buChar char="●"/>
              <a:defRPr/>
            </a:lvl4pPr>
            <a:lvl5pPr marL="3047620" lvl="4" indent="-423280">
              <a:spcBef>
                <a:spcPts val="2133"/>
              </a:spcBef>
              <a:spcAft>
                <a:spcPts val="0"/>
              </a:spcAft>
              <a:buSzPts val="1400"/>
              <a:buChar char="○"/>
              <a:defRPr/>
            </a:lvl5pPr>
            <a:lvl6pPr marL="3657143" lvl="5" indent="-423280">
              <a:spcBef>
                <a:spcPts val="2133"/>
              </a:spcBef>
              <a:spcAft>
                <a:spcPts val="0"/>
              </a:spcAft>
              <a:buSzPts val="1400"/>
              <a:buChar char="■"/>
              <a:defRPr/>
            </a:lvl6pPr>
            <a:lvl7pPr marL="4266667" lvl="6" indent="-423280">
              <a:spcBef>
                <a:spcPts val="2133"/>
              </a:spcBef>
              <a:spcAft>
                <a:spcPts val="0"/>
              </a:spcAft>
              <a:buSzPts val="1400"/>
              <a:buChar char="●"/>
              <a:defRPr/>
            </a:lvl7pPr>
            <a:lvl8pPr marL="4876191" lvl="7" indent="-423280">
              <a:spcBef>
                <a:spcPts val="2133"/>
              </a:spcBef>
              <a:spcAft>
                <a:spcPts val="0"/>
              </a:spcAft>
              <a:buSzPts val="1400"/>
              <a:buChar char="○"/>
              <a:defRPr/>
            </a:lvl8pPr>
            <a:lvl9pPr marL="5485718" lvl="8" indent="-423280">
              <a:spcBef>
                <a:spcPts val="2133"/>
              </a:spcBef>
              <a:spcAft>
                <a:spcPts val="2133"/>
              </a:spcAft>
              <a:buSzPts val="1400"/>
              <a:buChar char="■"/>
              <a:defRPr/>
            </a:lvl9pPr>
          </a:lstStyle>
          <a:p>
            <a:endParaRPr dirty="0"/>
          </a:p>
        </p:txBody>
      </p:sp>
      <p:sp>
        <p:nvSpPr>
          <p:cNvPr id="7" name="Google Shape;12;p2">
            <a:extLst>
              <a:ext uri="{FF2B5EF4-FFF2-40B4-BE49-F238E27FC236}">
                <a16:creationId xmlns:a16="http://schemas.microsoft.com/office/drawing/2014/main" id="{2FE097FB-E60C-4265-A152-BBE4E7C69D5B}"/>
              </a:ext>
            </a:extLst>
          </p:cNvPr>
          <p:cNvSpPr txBox="1">
            <a:spLocks noGrp="1"/>
          </p:cNvSpPr>
          <p:nvPr>
            <p:ph type="sldNum" idx="12"/>
          </p:nvPr>
        </p:nvSpPr>
        <p:spPr>
          <a:xfrm>
            <a:off x="11230925" y="6184780"/>
            <a:ext cx="731600" cy="524800"/>
          </a:xfrm>
          <a:prstGeom prst="rect">
            <a:avLst/>
          </a:prstGeom>
        </p:spPr>
        <p:txBody>
          <a:bodyPr spcFirstLastPara="1" wrap="square" lIns="91425" tIns="91425" rIns="91425" bIns="91425" anchor="ctr" anchorCtr="0">
            <a:noAutofit/>
          </a:bodyPr>
          <a:lstStyle>
            <a:lvl1pPr lvl="0">
              <a:buNone/>
              <a:defRPr sz="2667">
                <a:solidFill>
                  <a:schemeClr val="accent5">
                    <a:lumMod val="50000"/>
                  </a:schemeClr>
                </a:solidFill>
                <a:latin typeface="Roboto" panose="020B0604020202020204" charset="0"/>
                <a:ea typeface="Roboto" panose="020B0604020202020204" charset="0"/>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dirty="0">
              <a:solidFill>
                <a:schemeClr val="accent5">
                  <a:lumMod val="50000"/>
                </a:schemeClr>
              </a:solidFill>
            </a:endParaRPr>
          </a:p>
        </p:txBody>
      </p:sp>
      <p:sp>
        <p:nvSpPr>
          <p:cNvPr id="11" name="Google Shape;6;p1">
            <a:extLst>
              <a:ext uri="{FF2B5EF4-FFF2-40B4-BE49-F238E27FC236}">
                <a16:creationId xmlns:a16="http://schemas.microsoft.com/office/drawing/2014/main" id="{F13AFF8D-7BF6-4828-9EB7-F696B711DAB1}"/>
              </a:ext>
            </a:extLst>
          </p:cNvPr>
          <p:cNvSpPr txBox="1">
            <a:spLocks noGrp="1"/>
          </p:cNvSpPr>
          <p:nvPr>
            <p:ph type="title"/>
          </p:nvPr>
        </p:nvSpPr>
        <p:spPr>
          <a:xfrm>
            <a:off x="456651" y="191072"/>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3733">
                <a:solidFill>
                  <a:schemeClr val="dk1"/>
                </a:solidFill>
              </a:defRPr>
            </a:lvl1pPr>
            <a:lvl2pPr lvl="1">
              <a:spcBef>
                <a:spcPts val="0"/>
              </a:spcBef>
              <a:spcAft>
                <a:spcPts val="0"/>
              </a:spcAft>
              <a:buClr>
                <a:schemeClr val="dk1"/>
              </a:buClr>
              <a:buSzPts val="2800"/>
              <a:buNone/>
              <a:defRPr sz="3733">
                <a:solidFill>
                  <a:schemeClr val="dk1"/>
                </a:solidFill>
              </a:defRPr>
            </a:lvl2pPr>
            <a:lvl3pPr lvl="2">
              <a:spcBef>
                <a:spcPts val="0"/>
              </a:spcBef>
              <a:spcAft>
                <a:spcPts val="0"/>
              </a:spcAft>
              <a:buClr>
                <a:schemeClr val="dk1"/>
              </a:buClr>
              <a:buSzPts val="2800"/>
              <a:buNone/>
              <a:defRPr sz="3733">
                <a:solidFill>
                  <a:schemeClr val="dk1"/>
                </a:solidFill>
              </a:defRPr>
            </a:lvl3pPr>
            <a:lvl4pPr lvl="3">
              <a:spcBef>
                <a:spcPts val="0"/>
              </a:spcBef>
              <a:spcAft>
                <a:spcPts val="0"/>
              </a:spcAft>
              <a:buClr>
                <a:schemeClr val="dk1"/>
              </a:buClr>
              <a:buSzPts val="2800"/>
              <a:buNone/>
              <a:defRPr sz="3733">
                <a:solidFill>
                  <a:schemeClr val="dk1"/>
                </a:solidFill>
              </a:defRPr>
            </a:lvl4pPr>
            <a:lvl5pPr lvl="4">
              <a:spcBef>
                <a:spcPts val="0"/>
              </a:spcBef>
              <a:spcAft>
                <a:spcPts val="0"/>
              </a:spcAft>
              <a:buClr>
                <a:schemeClr val="dk1"/>
              </a:buClr>
              <a:buSzPts val="2800"/>
              <a:buNone/>
              <a:defRPr sz="3733">
                <a:solidFill>
                  <a:schemeClr val="dk1"/>
                </a:solidFill>
              </a:defRPr>
            </a:lvl5pPr>
            <a:lvl6pPr lvl="5">
              <a:spcBef>
                <a:spcPts val="0"/>
              </a:spcBef>
              <a:spcAft>
                <a:spcPts val="0"/>
              </a:spcAft>
              <a:buClr>
                <a:schemeClr val="dk1"/>
              </a:buClr>
              <a:buSzPts val="2800"/>
              <a:buNone/>
              <a:defRPr sz="3733">
                <a:solidFill>
                  <a:schemeClr val="dk1"/>
                </a:solidFill>
              </a:defRPr>
            </a:lvl6pPr>
            <a:lvl7pPr lvl="6">
              <a:spcBef>
                <a:spcPts val="0"/>
              </a:spcBef>
              <a:spcAft>
                <a:spcPts val="0"/>
              </a:spcAft>
              <a:buClr>
                <a:schemeClr val="dk1"/>
              </a:buClr>
              <a:buSzPts val="2800"/>
              <a:buNone/>
              <a:defRPr sz="3733">
                <a:solidFill>
                  <a:schemeClr val="dk1"/>
                </a:solidFill>
              </a:defRPr>
            </a:lvl7pPr>
            <a:lvl8pPr lvl="7">
              <a:spcBef>
                <a:spcPts val="0"/>
              </a:spcBef>
              <a:spcAft>
                <a:spcPts val="0"/>
              </a:spcAft>
              <a:buClr>
                <a:schemeClr val="dk1"/>
              </a:buClr>
              <a:buSzPts val="2800"/>
              <a:buNone/>
              <a:defRPr sz="3733">
                <a:solidFill>
                  <a:schemeClr val="dk1"/>
                </a:solidFill>
              </a:defRPr>
            </a:lvl8pPr>
            <a:lvl9pPr lvl="8">
              <a:spcBef>
                <a:spcPts val="0"/>
              </a:spcBef>
              <a:spcAft>
                <a:spcPts val="0"/>
              </a:spcAft>
              <a:buClr>
                <a:schemeClr val="dk1"/>
              </a:buClr>
              <a:buSzPts val="2800"/>
              <a:buNone/>
              <a:defRPr sz="3733">
                <a:solidFill>
                  <a:schemeClr val="dk1"/>
                </a:solidFill>
              </a:defRPr>
            </a:lvl9pPr>
          </a:lstStyle>
          <a:p>
            <a:endParaRPr dirty="0"/>
          </a:p>
        </p:txBody>
      </p:sp>
      <p:pic>
        <p:nvPicPr>
          <p:cNvPr id="12" name="Picture 11">
            <a:extLst>
              <a:ext uri="{FF2B5EF4-FFF2-40B4-BE49-F238E27FC236}">
                <a16:creationId xmlns:a16="http://schemas.microsoft.com/office/drawing/2014/main" id="{1501556C-A161-4F17-AF4C-4AB7856CB146}"/>
              </a:ext>
            </a:extLst>
          </p:cNvPr>
          <p:cNvPicPr>
            <a:picLocks noChangeAspect="1"/>
          </p:cNvPicPr>
          <p:nvPr userDrawn="1"/>
        </p:nvPicPr>
        <p:blipFill>
          <a:blip r:embed="rId2"/>
          <a:stretch>
            <a:fillRect/>
          </a:stretch>
        </p:blipFill>
        <p:spPr>
          <a:xfrm>
            <a:off x="-241800" y="4451223"/>
            <a:ext cx="3856200" cy="3856200"/>
          </a:xfrm>
          <a:prstGeom prst="rect">
            <a:avLst/>
          </a:prstGeom>
        </p:spPr>
      </p:pic>
      <p:sp>
        <p:nvSpPr>
          <p:cNvPr id="13" name="TextBox 12">
            <a:extLst>
              <a:ext uri="{FF2B5EF4-FFF2-40B4-BE49-F238E27FC236}">
                <a16:creationId xmlns:a16="http://schemas.microsoft.com/office/drawing/2014/main" id="{49FC78BC-1FDC-42BE-A922-7817F84C4639}"/>
              </a:ext>
            </a:extLst>
          </p:cNvPr>
          <p:cNvSpPr txBox="1"/>
          <p:nvPr userDrawn="1"/>
        </p:nvSpPr>
        <p:spPr>
          <a:xfrm>
            <a:off x="5100248" y="6213283"/>
            <a:ext cx="2534668" cy="502766"/>
          </a:xfrm>
          <a:prstGeom prst="rect">
            <a:avLst/>
          </a:prstGeom>
          <a:noFill/>
        </p:spPr>
        <p:txBody>
          <a:bodyPr wrap="none" rtlCol="0">
            <a:spAutoFit/>
          </a:bodyPr>
          <a:lstStyle/>
          <a:p>
            <a:r>
              <a:rPr lang="en-US" sz="2667" dirty="0">
                <a:solidFill>
                  <a:schemeClr val="accent1">
                    <a:lumMod val="75000"/>
                  </a:schemeClr>
                </a:solidFill>
                <a:latin typeface="Roboto" panose="020B0604020202020204" charset="0"/>
                <a:ea typeface="Roboto" panose="020B0604020202020204" charset="0"/>
              </a:rPr>
              <a:t>CONFIDENTIAL</a:t>
            </a:r>
            <a:endParaRPr lang="en-IN" sz="2667" dirty="0">
              <a:solidFill>
                <a:schemeClr val="accent1">
                  <a:lumMod val="75000"/>
                </a:schemeClr>
              </a:solidFill>
              <a:latin typeface="Roboto" panose="020B0604020202020204" charset="0"/>
              <a:ea typeface="Roboto" panose="020B0604020202020204" charset="0"/>
            </a:endParaRPr>
          </a:p>
        </p:txBody>
      </p:sp>
    </p:spTree>
    <p:extLst>
      <p:ext uri="{BB962C8B-B14F-4D97-AF65-F5344CB8AC3E}">
        <p14:creationId xmlns:p14="http://schemas.microsoft.com/office/powerpoint/2010/main" val="36460341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two columns" userDrawn="1">
  <p:cSld name="Title and two columns">
    <p:spTree>
      <p:nvGrpSpPr>
        <p:cNvPr id="1" name="Shape 20"/>
        <p:cNvGrpSpPr/>
        <p:nvPr/>
      </p:nvGrpSpPr>
      <p:grpSpPr>
        <a:xfrm>
          <a:off x="0" y="0"/>
          <a:ext cx="0" cy="0"/>
          <a:chOff x="0" y="0"/>
          <a:chExt cx="0" cy="0"/>
        </a:xfrm>
      </p:grpSpPr>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23" lvl="0" indent="-423280">
              <a:spcBef>
                <a:spcPts val="0"/>
              </a:spcBef>
              <a:spcAft>
                <a:spcPts val="0"/>
              </a:spcAft>
              <a:buSzPts val="1400"/>
              <a:buChar char="●"/>
              <a:defRPr sz="1867"/>
            </a:lvl1pPr>
            <a:lvl2pPr marL="1219050" lvl="1" indent="-406351">
              <a:spcBef>
                <a:spcPts val="2133"/>
              </a:spcBef>
              <a:spcAft>
                <a:spcPts val="0"/>
              </a:spcAft>
              <a:buSzPts val="1200"/>
              <a:buChar char="○"/>
              <a:defRPr sz="1600"/>
            </a:lvl2pPr>
            <a:lvl3pPr marL="1828573" lvl="2" indent="-406351">
              <a:spcBef>
                <a:spcPts val="2133"/>
              </a:spcBef>
              <a:spcAft>
                <a:spcPts val="0"/>
              </a:spcAft>
              <a:buSzPts val="1200"/>
              <a:buChar char="■"/>
              <a:defRPr sz="1600"/>
            </a:lvl3pPr>
            <a:lvl4pPr marL="2438098" lvl="3" indent="-406351">
              <a:spcBef>
                <a:spcPts val="2133"/>
              </a:spcBef>
              <a:spcAft>
                <a:spcPts val="0"/>
              </a:spcAft>
              <a:buSzPts val="1200"/>
              <a:buChar char="●"/>
              <a:defRPr sz="1600"/>
            </a:lvl4pPr>
            <a:lvl5pPr marL="3047620" lvl="4" indent="-406351">
              <a:spcBef>
                <a:spcPts val="2133"/>
              </a:spcBef>
              <a:spcAft>
                <a:spcPts val="0"/>
              </a:spcAft>
              <a:buSzPts val="1200"/>
              <a:buChar char="○"/>
              <a:defRPr sz="1600"/>
            </a:lvl5pPr>
            <a:lvl6pPr marL="3657143" lvl="5" indent="-406351">
              <a:spcBef>
                <a:spcPts val="2133"/>
              </a:spcBef>
              <a:spcAft>
                <a:spcPts val="0"/>
              </a:spcAft>
              <a:buSzPts val="1200"/>
              <a:buChar char="■"/>
              <a:defRPr sz="1600"/>
            </a:lvl6pPr>
            <a:lvl7pPr marL="4266667" lvl="6" indent="-406351">
              <a:spcBef>
                <a:spcPts val="2133"/>
              </a:spcBef>
              <a:spcAft>
                <a:spcPts val="0"/>
              </a:spcAft>
              <a:buSzPts val="1200"/>
              <a:buChar char="●"/>
              <a:defRPr sz="1600"/>
            </a:lvl7pPr>
            <a:lvl8pPr marL="4876191" lvl="7" indent="-406351">
              <a:spcBef>
                <a:spcPts val="2133"/>
              </a:spcBef>
              <a:spcAft>
                <a:spcPts val="0"/>
              </a:spcAft>
              <a:buSzPts val="1200"/>
              <a:buChar char="○"/>
              <a:defRPr sz="1600"/>
            </a:lvl8pPr>
            <a:lvl9pPr marL="5485718" lvl="8" indent="-406351">
              <a:spcBef>
                <a:spcPts val="2133"/>
              </a:spcBef>
              <a:spcAft>
                <a:spcPts val="2133"/>
              </a:spcAft>
              <a:buSzPts val="1200"/>
              <a:buChar char="■"/>
              <a:defRPr sz="1600"/>
            </a:lvl9pPr>
          </a:lstStyle>
          <a:p>
            <a:endParaRPr dirty="0"/>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23" lvl="0" indent="-423280">
              <a:spcBef>
                <a:spcPts val="0"/>
              </a:spcBef>
              <a:spcAft>
                <a:spcPts val="0"/>
              </a:spcAft>
              <a:buSzPts val="1400"/>
              <a:buChar char="●"/>
              <a:defRPr sz="1867"/>
            </a:lvl1pPr>
            <a:lvl2pPr marL="1219050" lvl="1" indent="-406351">
              <a:spcBef>
                <a:spcPts val="2133"/>
              </a:spcBef>
              <a:spcAft>
                <a:spcPts val="0"/>
              </a:spcAft>
              <a:buSzPts val="1200"/>
              <a:buChar char="○"/>
              <a:defRPr sz="1600"/>
            </a:lvl2pPr>
            <a:lvl3pPr marL="1828573" lvl="2" indent="-406351">
              <a:spcBef>
                <a:spcPts val="2133"/>
              </a:spcBef>
              <a:spcAft>
                <a:spcPts val="0"/>
              </a:spcAft>
              <a:buSzPts val="1200"/>
              <a:buChar char="■"/>
              <a:defRPr sz="1600"/>
            </a:lvl3pPr>
            <a:lvl4pPr marL="2438098" lvl="3" indent="-406351">
              <a:spcBef>
                <a:spcPts val="2133"/>
              </a:spcBef>
              <a:spcAft>
                <a:spcPts val="0"/>
              </a:spcAft>
              <a:buSzPts val="1200"/>
              <a:buChar char="●"/>
              <a:defRPr sz="1600"/>
            </a:lvl4pPr>
            <a:lvl5pPr marL="3047620" lvl="4" indent="-406351">
              <a:spcBef>
                <a:spcPts val="2133"/>
              </a:spcBef>
              <a:spcAft>
                <a:spcPts val="0"/>
              </a:spcAft>
              <a:buSzPts val="1200"/>
              <a:buChar char="○"/>
              <a:defRPr sz="1600"/>
            </a:lvl5pPr>
            <a:lvl6pPr marL="3657143" lvl="5" indent="-406351">
              <a:spcBef>
                <a:spcPts val="2133"/>
              </a:spcBef>
              <a:spcAft>
                <a:spcPts val="0"/>
              </a:spcAft>
              <a:buSzPts val="1200"/>
              <a:buChar char="■"/>
              <a:defRPr sz="1600"/>
            </a:lvl6pPr>
            <a:lvl7pPr marL="4266667" lvl="6" indent="-406351">
              <a:spcBef>
                <a:spcPts val="2133"/>
              </a:spcBef>
              <a:spcAft>
                <a:spcPts val="0"/>
              </a:spcAft>
              <a:buSzPts val="1200"/>
              <a:buChar char="●"/>
              <a:defRPr sz="1600"/>
            </a:lvl7pPr>
            <a:lvl8pPr marL="4876191" lvl="7" indent="-406351">
              <a:spcBef>
                <a:spcPts val="2133"/>
              </a:spcBef>
              <a:spcAft>
                <a:spcPts val="0"/>
              </a:spcAft>
              <a:buSzPts val="1200"/>
              <a:buChar char="○"/>
              <a:defRPr sz="1600"/>
            </a:lvl8pPr>
            <a:lvl9pPr marL="5485718" lvl="8" indent="-406351">
              <a:spcBef>
                <a:spcPts val="2133"/>
              </a:spcBef>
              <a:spcAft>
                <a:spcPts val="2133"/>
              </a:spcAft>
              <a:buSzPts val="1200"/>
              <a:buChar char="■"/>
              <a:defRPr sz="1600"/>
            </a:lvl9pPr>
          </a:lstStyle>
          <a:p>
            <a:endParaRPr/>
          </a:p>
        </p:txBody>
      </p:sp>
      <p:sp>
        <p:nvSpPr>
          <p:cNvPr id="15" name="Google Shape;6;p1">
            <a:extLst>
              <a:ext uri="{FF2B5EF4-FFF2-40B4-BE49-F238E27FC236}">
                <a16:creationId xmlns:a16="http://schemas.microsoft.com/office/drawing/2014/main" id="{EFDCCB6C-958F-4EE3-992C-921AA918ACCB}"/>
              </a:ext>
            </a:extLst>
          </p:cNvPr>
          <p:cNvSpPr txBox="1">
            <a:spLocks noGrp="1"/>
          </p:cNvSpPr>
          <p:nvPr>
            <p:ph type="title"/>
          </p:nvPr>
        </p:nvSpPr>
        <p:spPr>
          <a:xfrm>
            <a:off x="456651" y="191072"/>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3733">
                <a:solidFill>
                  <a:schemeClr val="dk1"/>
                </a:solidFill>
              </a:defRPr>
            </a:lvl1pPr>
            <a:lvl2pPr lvl="1">
              <a:spcBef>
                <a:spcPts val="0"/>
              </a:spcBef>
              <a:spcAft>
                <a:spcPts val="0"/>
              </a:spcAft>
              <a:buClr>
                <a:schemeClr val="dk1"/>
              </a:buClr>
              <a:buSzPts val="2800"/>
              <a:buNone/>
              <a:defRPr sz="3733">
                <a:solidFill>
                  <a:schemeClr val="dk1"/>
                </a:solidFill>
              </a:defRPr>
            </a:lvl2pPr>
            <a:lvl3pPr lvl="2">
              <a:spcBef>
                <a:spcPts val="0"/>
              </a:spcBef>
              <a:spcAft>
                <a:spcPts val="0"/>
              </a:spcAft>
              <a:buClr>
                <a:schemeClr val="dk1"/>
              </a:buClr>
              <a:buSzPts val="2800"/>
              <a:buNone/>
              <a:defRPr sz="3733">
                <a:solidFill>
                  <a:schemeClr val="dk1"/>
                </a:solidFill>
              </a:defRPr>
            </a:lvl3pPr>
            <a:lvl4pPr lvl="3">
              <a:spcBef>
                <a:spcPts val="0"/>
              </a:spcBef>
              <a:spcAft>
                <a:spcPts val="0"/>
              </a:spcAft>
              <a:buClr>
                <a:schemeClr val="dk1"/>
              </a:buClr>
              <a:buSzPts val="2800"/>
              <a:buNone/>
              <a:defRPr sz="3733">
                <a:solidFill>
                  <a:schemeClr val="dk1"/>
                </a:solidFill>
              </a:defRPr>
            </a:lvl4pPr>
            <a:lvl5pPr lvl="4">
              <a:spcBef>
                <a:spcPts val="0"/>
              </a:spcBef>
              <a:spcAft>
                <a:spcPts val="0"/>
              </a:spcAft>
              <a:buClr>
                <a:schemeClr val="dk1"/>
              </a:buClr>
              <a:buSzPts val="2800"/>
              <a:buNone/>
              <a:defRPr sz="3733">
                <a:solidFill>
                  <a:schemeClr val="dk1"/>
                </a:solidFill>
              </a:defRPr>
            </a:lvl5pPr>
            <a:lvl6pPr lvl="5">
              <a:spcBef>
                <a:spcPts val="0"/>
              </a:spcBef>
              <a:spcAft>
                <a:spcPts val="0"/>
              </a:spcAft>
              <a:buClr>
                <a:schemeClr val="dk1"/>
              </a:buClr>
              <a:buSzPts val="2800"/>
              <a:buNone/>
              <a:defRPr sz="3733">
                <a:solidFill>
                  <a:schemeClr val="dk1"/>
                </a:solidFill>
              </a:defRPr>
            </a:lvl6pPr>
            <a:lvl7pPr lvl="6">
              <a:spcBef>
                <a:spcPts val="0"/>
              </a:spcBef>
              <a:spcAft>
                <a:spcPts val="0"/>
              </a:spcAft>
              <a:buClr>
                <a:schemeClr val="dk1"/>
              </a:buClr>
              <a:buSzPts val="2800"/>
              <a:buNone/>
              <a:defRPr sz="3733">
                <a:solidFill>
                  <a:schemeClr val="dk1"/>
                </a:solidFill>
              </a:defRPr>
            </a:lvl7pPr>
            <a:lvl8pPr lvl="7">
              <a:spcBef>
                <a:spcPts val="0"/>
              </a:spcBef>
              <a:spcAft>
                <a:spcPts val="0"/>
              </a:spcAft>
              <a:buClr>
                <a:schemeClr val="dk1"/>
              </a:buClr>
              <a:buSzPts val="2800"/>
              <a:buNone/>
              <a:defRPr sz="3733">
                <a:solidFill>
                  <a:schemeClr val="dk1"/>
                </a:solidFill>
              </a:defRPr>
            </a:lvl8pPr>
            <a:lvl9pPr lvl="8">
              <a:spcBef>
                <a:spcPts val="0"/>
              </a:spcBef>
              <a:spcAft>
                <a:spcPts val="0"/>
              </a:spcAft>
              <a:buClr>
                <a:schemeClr val="dk1"/>
              </a:buClr>
              <a:buSzPts val="2800"/>
              <a:buNone/>
              <a:defRPr sz="3733">
                <a:solidFill>
                  <a:schemeClr val="dk1"/>
                </a:solidFill>
              </a:defRPr>
            </a:lvl9pPr>
          </a:lstStyle>
          <a:p>
            <a:endParaRPr dirty="0"/>
          </a:p>
        </p:txBody>
      </p:sp>
      <p:pic>
        <p:nvPicPr>
          <p:cNvPr id="16" name="Picture 15">
            <a:extLst>
              <a:ext uri="{FF2B5EF4-FFF2-40B4-BE49-F238E27FC236}">
                <a16:creationId xmlns:a16="http://schemas.microsoft.com/office/drawing/2014/main" id="{5A38FA1B-0810-4B2E-8425-F3F3298EB79B}"/>
              </a:ext>
            </a:extLst>
          </p:cNvPr>
          <p:cNvPicPr>
            <a:picLocks noChangeAspect="1"/>
          </p:cNvPicPr>
          <p:nvPr userDrawn="1"/>
        </p:nvPicPr>
        <p:blipFill>
          <a:blip r:embed="rId2"/>
          <a:stretch>
            <a:fillRect/>
          </a:stretch>
        </p:blipFill>
        <p:spPr>
          <a:xfrm>
            <a:off x="-241800" y="4451223"/>
            <a:ext cx="3856200" cy="3856200"/>
          </a:xfrm>
          <a:prstGeom prst="rect">
            <a:avLst/>
          </a:prstGeom>
        </p:spPr>
      </p:pic>
      <p:sp>
        <p:nvSpPr>
          <p:cNvPr id="17" name="TextBox 16">
            <a:extLst>
              <a:ext uri="{FF2B5EF4-FFF2-40B4-BE49-F238E27FC236}">
                <a16:creationId xmlns:a16="http://schemas.microsoft.com/office/drawing/2014/main" id="{238CC7F9-D107-43E1-8E47-8AD045C583CF}"/>
              </a:ext>
            </a:extLst>
          </p:cNvPr>
          <p:cNvSpPr txBox="1"/>
          <p:nvPr userDrawn="1"/>
        </p:nvSpPr>
        <p:spPr>
          <a:xfrm>
            <a:off x="5100248" y="6213283"/>
            <a:ext cx="2534668" cy="502766"/>
          </a:xfrm>
          <a:prstGeom prst="rect">
            <a:avLst/>
          </a:prstGeom>
          <a:noFill/>
        </p:spPr>
        <p:txBody>
          <a:bodyPr wrap="none" rtlCol="0">
            <a:spAutoFit/>
          </a:bodyPr>
          <a:lstStyle/>
          <a:p>
            <a:r>
              <a:rPr lang="en-US" sz="2667" dirty="0">
                <a:solidFill>
                  <a:schemeClr val="accent1">
                    <a:lumMod val="75000"/>
                  </a:schemeClr>
                </a:solidFill>
                <a:latin typeface="Roboto" panose="020B0604020202020204" charset="0"/>
                <a:ea typeface="Roboto" panose="020B0604020202020204" charset="0"/>
              </a:rPr>
              <a:t>CONFIDENTIAL</a:t>
            </a:r>
            <a:endParaRPr lang="en-IN" sz="2667" dirty="0">
              <a:solidFill>
                <a:schemeClr val="accent1">
                  <a:lumMod val="75000"/>
                </a:schemeClr>
              </a:solidFill>
              <a:latin typeface="Roboto" panose="020B0604020202020204" charset="0"/>
              <a:ea typeface="Roboto" panose="020B0604020202020204" charset="0"/>
            </a:endParaRPr>
          </a:p>
        </p:txBody>
      </p:sp>
      <p:sp>
        <p:nvSpPr>
          <p:cNvPr id="8" name="Google Shape;12;p2">
            <a:extLst>
              <a:ext uri="{FF2B5EF4-FFF2-40B4-BE49-F238E27FC236}">
                <a16:creationId xmlns:a16="http://schemas.microsoft.com/office/drawing/2014/main" id="{3AF7C283-478E-479E-9AF0-06F0CCE5A3E2}"/>
              </a:ext>
            </a:extLst>
          </p:cNvPr>
          <p:cNvSpPr txBox="1">
            <a:spLocks noGrp="1"/>
          </p:cNvSpPr>
          <p:nvPr>
            <p:ph type="sldNum" idx="12"/>
          </p:nvPr>
        </p:nvSpPr>
        <p:spPr>
          <a:xfrm>
            <a:off x="11230925" y="6184780"/>
            <a:ext cx="731600" cy="524800"/>
          </a:xfrm>
          <a:prstGeom prst="rect">
            <a:avLst/>
          </a:prstGeom>
        </p:spPr>
        <p:txBody>
          <a:bodyPr spcFirstLastPara="1" wrap="square" lIns="91425" tIns="91425" rIns="91425" bIns="91425" anchor="ctr" anchorCtr="0">
            <a:noAutofit/>
          </a:bodyPr>
          <a:lstStyle>
            <a:lvl1pPr lvl="0">
              <a:buNone/>
              <a:defRPr sz="2667">
                <a:solidFill>
                  <a:schemeClr val="accent5">
                    <a:lumMod val="50000"/>
                  </a:schemeClr>
                </a:solidFill>
                <a:latin typeface="Roboto" panose="020B0604020202020204" charset="0"/>
                <a:ea typeface="Roboto" panose="020B0604020202020204" charset="0"/>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dirty="0">
              <a:solidFill>
                <a:schemeClr val="accent5">
                  <a:lumMod val="50000"/>
                </a:schemeClr>
              </a:solidFill>
            </a:endParaRPr>
          </a:p>
        </p:txBody>
      </p:sp>
    </p:spTree>
    <p:extLst>
      <p:ext uri="{BB962C8B-B14F-4D97-AF65-F5344CB8AC3E}">
        <p14:creationId xmlns:p14="http://schemas.microsoft.com/office/powerpoint/2010/main" val="362957274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dirty="0"/>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23" lvl="0" indent="-457143">
              <a:spcBef>
                <a:spcPts val="0"/>
              </a:spcBef>
              <a:spcAft>
                <a:spcPts val="0"/>
              </a:spcAft>
              <a:buSzPts val="1800"/>
              <a:buChar char="●"/>
              <a:defRPr/>
            </a:lvl1pPr>
            <a:lvl2pPr marL="1219050" lvl="1" indent="-423280">
              <a:spcBef>
                <a:spcPts val="2133"/>
              </a:spcBef>
              <a:spcAft>
                <a:spcPts val="0"/>
              </a:spcAft>
              <a:buSzPts val="1400"/>
              <a:buChar char="○"/>
              <a:defRPr/>
            </a:lvl2pPr>
            <a:lvl3pPr marL="1828573" lvl="2" indent="-423280">
              <a:spcBef>
                <a:spcPts val="2133"/>
              </a:spcBef>
              <a:spcAft>
                <a:spcPts val="0"/>
              </a:spcAft>
              <a:buSzPts val="1400"/>
              <a:buChar char="■"/>
              <a:defRPr/>
            </a:lvl3pPr>
            <a:lvl4pPr marL="2438098" lvl="3" indent="-423280">
              <a:spcBef>
                <a:spcPts val="2133"/>
              </a:spcBef>
              <a:spcAft>
                <a:spcPts val="0"/>
              </a:spcAft>
              <a:buSzPts val="1400"/>
              <a:buChar char="●"/>
              <a:defRPr/>
            </a:lvl4pPr>
            <a:lvl5pPr marL="3047620" lvl="4" indent="-423280">
              <a:spcBef>
                <a:spcPts val="2133"/>
              </a:spcBef>
              <a:spcAft>
                <a:spcPts val="0"/>
              </a:spcAft>
              <a:buSzPts val="1400"/>
              <a:buChar char="○"/>
              <a:defRPr/>
            </a:lvl5pPr>
            <a:lvl6pPr marL="3657143" lvl="5" indent="-423280">
              <a:spcBef>
                <a:spcPts val="2133"/>
              </a:spcBef>
              <a:spcAft>
                <a:spcPts val="0"/>
              </a:spcAft>
              <a:buSzPts val="1400"/>
              <a:buChar char="■"/>
              <a:defRPr/>
            </a:lvl6pPr>
            <a:lvl7pPr marL="4266667" lvl="6" indent="-423280">
              <a:spcBef>
                <a:spcPts val="2133"/>
              </a:spcBef>
              <a:spcAft>
                <a:spcPts val="0"/>
              </a:spcAft>
              <a:buSzPts val="1400"/>
              <a:buChar char="●"/>
              <a:defRPr/>
            </a:lvl7pPr>
            <a:lvl8pPr marL="4876191" lvl="7" indent="-423280">
              <a:spcBef>
                <a:spcPts val="2133"/>
              </a:spcBef>
              <a:spcAft>
                <a:spcPts val="0"/>
              </a:spcAft>
              <a:buSzPts val="1400"/>
              <a:buChar char="○"/>
              <a:defRPr/>
            </a:lvl8pPr>
            <a:lvl9pPr marL="5485718" lvl="8" indent="-423280">
              <a:spcBef>
                <a:spcPts val="2133"/>
              </a:spcBef>
              <a:spcAft>
                <a:spcPts val="2133"/>
              </a:spcAft>
              <a:buSzPts val="1400"/>
              <a:buChar char="■"/>
              <a:defRPr/>
            </a:lvl9pPr>
          </a:lstStyle>
          <a:p>
            <a:endParaRPr dirty="0"/>
          </a:p>
        </p:txBody>
      </p:sp>
      <p:pic>
        <p:nvPicPr>
          <p:cNvPr id="12" name="Picture 11">
            <a:extLst>
              <a:ext uri="{FF2B5EF4-FFF2-40B4-BE49-F238E27FC236}">
                <a16:creationId xmlns:a16="http://schemas.microsoft.com/office/drawing/2014/main" id="{D26845F6-3D82-4B0B-AB85-CCCFAA84F207}"/>
              </a:ext>
            </a:extLst>
          </p:cNvPr>
          <p:cNvPicPr>
            <a:picLocks noChangeAspect="1"/>
          </p:cNvPicPr>
          <p:nvPr userDrawn="1"/>
        </p:nvPicPr>
        <p:blipFill>
          <a:blip r:embed="rId2"/>
          <a:stretch>
            <a:fillRect/>
          </a:stretch>
        </p:blipFill>
        <p:spPr>
          <a:xfrm>
            <a:off x="-241800" y="4451223"/>
            <a:ext cx="3856200" cy="3856200"/>
          </a:xfrm>
          <a:prstGeom prst="rect">
            <a:avLst/>
          </a:prstGeom>
        </p:spPr>
      </p:pic>
      <p:sp>
        <p:nvSpPr>
          <p:cNvPr id="13" name="TextBox 12">
            <a:extLst>
              <a:ext uri="{FF2B5EF4-FFF2-40B4-BE49-F238E27FC236}">
                <a16:creationId xmlns:a16="http://schemas.microsoft.com/office/drawing/2014/main" id="{E4E6604A-742F-4856-B877-121A4EEB1CAD}"/>
              </a:ext>
            </a:extLst>
          </p:cNvPr>
          <p:cNvSpPr txBox="1"/>
          <p:nvPr userDrawn="1"/>
        </p:nvSpPr>
        <p:spPr>
          <a:xfrm>
            <a:off x="5100248" y="6213283"/>
            <a:ext cx="2534668" cy="502766"/>
          </a:xfrm>
          <a:prstGeom prst="rect">
            <a:avLst/>
          </a:prstGeom>
          <a:noFill/>
        </p:spPr>
        <p:txBody>
          <a:bodyPr wrap="none" rtlCol="0">
            <a:spAutoFit/>
          </a:bodyPr>
          <a:lstStyle/>
          <a:p>
            <a:r>
              <a:rPr lang="en-US" sz="2667" dirty="0">
                <a:solidFill>
                  <a:schemeClr val="accent1">
                    <a:lumMod val="75000"/>
                  </a:schemeClr>
                </a:solidFill>
                <a:latin typeface="Roboto" panose="020B0604020202020204" charset="0"/>
                <a:ea typeface="Roboto" panose="020B0604020202020204" charset="0"/>
              </a:rPr>
              <a:t>CONFIDENTIAL</a:t>
            </a:r>
            <a:endParaRPr lang="en-IN" sz="2667" dirty="0">
              <a:solidFill>
                <a:schemeClr val="accent1">
                  <a:lumMod val="75000"/>
                </a:schemeClr>
              </a:solidFill>
              <a:latin typeface="Roboto" panose="020B0604020202020204" charset="0"/>
              <a:ea typeface="Roboto" panose="020B0604020202020204" charset="0"/>
            </a:endParaRPr>
          </a:p>
        </p:txBody>
      </p:sp>
      <p:sp>
        <p:nvSpPr>
          <p:cNvPr id="9" name="Google Shape;12;p2">
            <a:extLst>
              <a:ext uri="{FF2B5EF4-FFF2-40B4-BE49-F238E27FC236}">
                <a16:creationId xmlns:a16="http://schemas.microsoft.com/office/drawing/2014/main" id="{FB2F3C9A-9F4E-4674-8D89-BEF4C0DDA704}"/>
              </a:ext>
            </a:extLst>
          </p:cNvPr>
          <p:cNvSpPr txBox="1">
            <a:spLocks noGrp="1"/>
          </p:cNvSpPr>
          <p:nvPr>
            <p:ph type="sldNum" idx="12"/>
          </p:nvPr>
        </p:nvSpPr>
        <p:spPr>
          <a:xfrm>
            <a:off x="11230925" y="6184780"/>
            <a:ext cx="731600" cy="524800"/>
          </a:xfrm>
          <a:prstGeom prst="rect">
            <a:avLst/>
          </a:prstGeom>
        </p:spPr>
        <p:txBody>
          <a:bodyPr spcFirstLastPara="1" wrap="square" lIns="91425" tIns="91425" rIns="91425" bIns="91425" anchor="ctr" anchorCtr="0">
            <a:noAutofit/>
          </a:bodyPr>
          <a:lstStyle>
            <a:lvl1pPr lvl="0">
              <a:buNone/>
              <a:defRPr sz="2667">
                <a:solidFill>
                  <a:schemeClr val="accent5">
                    <a:lumMod val="50000"/>
                  </a:schemeClr>
                </a:solidFill>
                <a:latin typeface="Roboto" panose="020B0604020202020204" charset="0"/>
                <a:ea typeface="Roboto" panose="020B0604020202020204" charset="0"/>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dirty="0">
              <a:solidFill>
                <a:schemeClr val="accent5">
                  <a:lumMod val="50000"/>
                </a:schemeClr>
              </a:solidFill>
            </a:endParaRPr>
          </a:p>
        </p:txBody>
      </p:sp>
    </p:spTree>
    <p:extLst>
      <p:ext uri="{BB962C8B-B14F-4D97-AF65-F5344CB8AC3E}">
        <p14:creationId xmlns:p14="http://schemas.microsoft.com/office/powerpoint/2010/main" val="934737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 &amp; Large Photo">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27709"/>
            <a:ext cx="7675128" cy="6899562"/>
          </a:xfrm>
          <a:custGeom>
            <a:avLst/>
            <a:gdLst>
              <a:gd name="connsiteX0" fmla="*/ 0 w 4460875"/>
              <a:gd name="connsiteY0" fmla="*/ 0 h 6857999"/>
              <a:gd name="connsiteX1" fmla="*/ 4460875 w 4460875"/>
              <a:gd name="connsiteY1" fmla="*/ 0 h 6857999"/>
              <a:gd name="connsiteX2" fmla="*/ 4460875 w 4460875"/>
              <a:gd name="connsiteY2" fmla="*/ 6857999 h 6857999"/>
              <a:gd name="connsiteX3" fmla="*/ 0 w 4460875"/>
              <a:gd name="connsiteY3" fmla="*/ 6857999 h 6857999"/>
              <a:gd name="connsiteX4" fmla="*/ 0 w 4460875"/>
              <a:gd name="connsiteY4" fmla="*/ 0 h 6857999"/>
              <a:gd name="connsiteX0" fmla="*/ 0 w 8935893"/>
              <a:gd name="connsiteY0" fmla="*/ 0 h 6857999"/>
              <a:gd name="connsiteX1" fmla="*/ 8935893 w 8935893"/>
              <a:gd name="connsiteY1" fmla="*/ 13855 h 6857999"/>
              <a:gd name="connsiteX2" fmla="*/ 4460875 w 8935893"/>
              <a:gd name="connsiteY2" fmla="*/ 6857999 h 6857999"/>
              <a:gd name="connsiteX3" fmla="*/ 0 w 8935893"/>
              <a:gd name="connsiteY3" fmla="*/ 6857999 h 6857999"/>
              <a:gd name="connsiteX4" fmla="*/ 0 w 8935893"/>
              <a:gd name="connsiteY4" fmla="*/ 0 h 6857999"/>
              <a:gd name="connsiteX0" fmla="*/ 0 w 8935893"/>
              <a:gd name="connsiteY0" fmla="*/ 0 h 6857999"/>
              <a:gd name="connsiteX1" fmla="*/ 8935893 w 8935893"/>
              <a:gd name="connsiteY1" fmla="*/ 13855 h 6857999"/>
              <a:gd name="connsiteX2" fmla="*/ 3878984 w 8935893"/>
              <a:gd name="connsiteY2" fmla="*/ 6844144 h 6857999"/>
              <a:gd name="connsiteX3" fmla="*/ 0 w 8935893"/>
              <a:gd name="connsiteY3" fmla="*/ 6857999 h 6857999"/>
              <a:gd name="connsiteX4" fmla="*/ 0 w 8935893"/>
              <a:gd name="connsiteY4" fmla="*/ 0 h 6857999"/>
              <a:gd name="connsiteX0" fmla="*/ 0 w 8935893"/>
              <a:gd name="connsiteY0" fmla="*/ 0 h 6857999"/>
              <a:gd name="connsiteX1" fmla="*/ 8935893 w 8935893"/>
              <a:gd name="connsiteY1" fmla="*/ 13855 h 6857999"/>
              <a:gd name="connsiteX2" fmla="*/ 3227820 w 8935893"/>
              <a:gd name="connsiteY2" fmla="*/ 6844144 h 6857999"/>
              <a:gd name="connsiteX3" fmla="*/ 0 w 8935893"/>
              <a:gd name="connsiteY3" fmla="*/ 6857999 h 6857999"/>
              <a:gd name="connsiteX4" fmla="*/ 0 w 8935893"/>
              <a:gd name="connsiteY4" fmla="*/ 0 h 6857999"/>
              <a:gd name="connsiteX0" fmla="*/ 0 w 8894329"/>
              <a:gd name="connsiteY0" fmla="*/ 0 h 6857999"/>
              <a:gd name="connsiteX1" fmla="*/ 8894329 w 8894329"/>
              <a:gd name="connsiteY1" fmla="*/ 13855 h 6857999"/>
              <a:gd name="connsiteX2" fmla="*/ 3227820 w 8894329"/>
              <a:gd name="connsiteY2" fmla="*/ 6844144 h 6857999"/>
              <a:gd name="connsiteX3" fmla="*/ 0 w 8894329"/>
              <a:gd name="connsiteY3" fmla="*/ 6857999 h 6857999"/>
              <a:gd name="connsiteX4" fmla="*/ 0 w 8894329"/>
              <a:gd name="connsiteY4" fmla="*/ 0 h 6857999"/>
              <a:gd name="connsiteX0" fmla="*/ 0 w 8908183"/>
              <a:gd name="connsiteY0" fmla="*/ 0 h 6857999"/>
              <a:gd name="connsiteX1" fmla="*/ 8908183 w 8908183"/>
              <a:gd name="connsiteY1" fmla="*/ 13855 h 6857999"/>
              <a:gd name="connsiteX2" fmla="*/ 3227820 w 8908183"/>
              <a:gd name="connsiteY2" fmla="*/ 6844144 h 6857999"/>
              <a:gd name="connsiteX3" fmla="*/ 0 w 8908183"/>
              <a:gd name="connsiteY3" fmla="*/ 6857999 h 6857999"/>
              <a:gd name="connsiteX4" fmla="*/ 0 w 8908183"/>
              <a:gd name="connsiteY4" fmla="*/ 0 h 6857999"/>
              <a:gd name="connsiteX0" fmla="*/ 0 w 7675128"/>
              <a:gd name="connsiteY0" fmla="*/ 27709 h 6885708"/>
              <a:gd name="connsiteX1" fmla="*/ 7675128 w 7675128"/>
              <a:gd name="connsiteY1" fmla="*/ 0 h 6885708"/>
              <a:gd name="connsiteX2" fmla="*/ 3227820 w 7675128"/>
              <a:gd name="connsiteY2" fmla="*/ 6871853 h 6885708"/>
              <a:gd name="connsiteX3" fmla="*/ 0 w 7675128"/>
              <a:gd name="connsiteY3" fmla="*/ 6885708 h 6885708"/>
              <a:gd name="connsiteX4" fmla="*/ 0 w 7675128"/>
              <a:gd name="connsiteY4" fmla="*/ 27709 h 6885708"/>
              <a:gd name="connsiteX0" fmla="*/ 0 w 7675128"/>
              <a:gd name="connsiteY0" fmla="*/ 27709 h 6899562"/>
              <a:gd name="connsiteX1" fmla="*/ 7675128 w 7675128"/>
              <a:gd name="connsiteY1" fmla="*/ 0 h 6899562"/>
              <a:gd name="connsiteX2" fmla="*/ 3518765 w 7675128"/>
              <a:gd name="connsiteY2" fmla="*/ 6899562 h 6899562"/>
              <a:gd name="connsiteX3" fmla="*/ 0 w 7675128"/>
              <a:gd name="connsiteY3" fmla="*/ 6885708 h 6899562"/>
              <a:gd name="connsiteX4" fmla="*/ 0 w 7675128"/>
              <a:gd name="connsiteY4" fmla="*/ 27709 h 6899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5128" h="6899562">
                <a:moveTo>
                  <a:pt x="0" y="27709"/>
                </a:moveTo>
                <a:lnTo>
                  <a:pt x="7675128" y="0"/>
                </a:lnTo>
                <a:lnTo>
                  <a:pt x="3518765" y="6899562"/>
                </a:lnTo>
                <a:lnTo>
                  <a:pt x="0" y="6885708"/>
                </a:lnTo>
                <a:lnTo>
                  <a:pt x="0" y="27709"/>
                </a:lnTo>
                <a:close/>
              </a:path>
            </a:pathLst>
          </a:custGeom>
        </p:spPr>
        <p:txBody>
          <a:bodyPr/>
          <a:lstStyle/>
          <a:p>
            <a:endParaRPr lang="id-ID"/>
          </a:p>
        </p:txBody>
      </p:sp>
    </p:spTree>
    <p:extLst>
      <p:ext uri="{BB962C8B-B14F-4D97-AF65-F5344CB8AC3E}">
        <p14:creationId xmlns:p14="http://schemas.microsoft.com/office/powerpoint/2010/main" val="15692969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w/ Small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0" y="2699242"/>
            <a:ext cx="5056909" cy="3602038"/>
          </a:xfrm>
          <a:prstGeom prst="rect">
            <a:avLst/>
          </a:prstGeom>
        </p:spPr>
        <p:txBody>
          <a:bodyPr/>
          <a:lstStyle/>
          <a:p>
            <a:endParaRPr lang="id-ID"/>
          </a:p>
        </p:txBody>
      </p:sp>
      <p:sp>
        <p:nvSpPr>
          <p:cNvPr id="4" name="Title 1">
            <a:extLst>
              <a:ext uri="{FF2B5EF4-FFF2-40B4-BE49-F238E27FC236}">
                <a16:creationId xmlns:a16="http://schemas.microsoft.com/office/drawing/2014/main" id="{A733B35B-9873-42FA-B41A-6611390696FB}"/>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474796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w/ Large Picture">
    <p:spTree>
      <p:nvGrpSpPr>
        <p:cNvPr id="1" name=""/>
        <p:cNvGrpSpPr/>
        <p:nvPr/>
      </p:nvGrpSpPr>
      <p:grpSpPr>
        <a:xfrm>
          <a:off x="0" y="0"/>
          <a:ext cx="0" cy="0"/>
          <a:chOff x="0" y="0"/>
          <a:chExt cx="0" cy="0"/>
        </a:xfrm>
      </p:grpSpPr>
      <p:sp>
        <p:nvSpPr>
          <p:cNvPr id="20" name="Picture Placeholder 19"/>
          <p:cNvSpPr>
            <a:spLocks noGrp="1"/>
          </p:cNvSpPr>
          <p:nvPr>
            <p:ph type="pic" sz="quarter" idx="10"/>
          </p:nvPr>
        </p:nvSpPr>
        <p:spPr>
          <a:xfrm>
            <a:off x="2486531" y="2724150"/>
            <a:ext cx="9362575" cy="4133850"/>
          </a:xfrm>
          <a:prstGeom prst="rect">
            <a:avLst/>
          </a:prstGeom>
        </p:spPr>
        <p:txBody>
          <a:bodyPr/>
          <a:lstStyle/>
          <a:p>
            <a:endParaRPr lang="id-ID"/>
          </a:p>
        </p:txBody>
      </p:sp>
      <p:sp>
        <p:nvSpPr>
          <p:cNvPr id="3" name="Title 1">
            <a:extLst>
              <a:ext uri="{FF2B5EF4-FFF2-40B4-BE49-F238E27FC236}">
                <a16:creationId xmlns:a16="http://schemas.microsoft.com/office/drawing/2014/main" id="{A3957167-D977-492D-997A-76F1BAEA3247}"/>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309"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0654726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8.xml"/><Relationship Id="rId18" Type="http://schemas.openxmlformats.org/officeDocument/2006/relationships/slideLayout" Target="../slideLayouts/slideLayout23.xml"/><Relationship Id="rId26" Type="http://schemas.openxmlformats.org/officeDocument/2006/relationships/slideLayout" Target="../slideLayouts/slideLayout31.xml"/><Relationship Id="rId39" Type="http://schemas.openxmlformats.org/officeDocument/2006/relationships/slideLayout" Target="../slideLayouts/slideLayout44.xml"/><Relationship Id="rId21" Type="http://schemas.openxmlformats.org/officeDocument/2006/relationships/slideLayout" Target="../slideLayouts/slideLayout26.xml"/><Relationship Id="rId34" Type="http://schemas.openxmlformats.org/officeDocument/2006/relationships/slideLayout" Target="../slideLayouts/slideLayout39.xml"/><Relationship Id="rId42" Type="http://schemas.openxmlformats.org/officeDocument/2006/relationships/slideLayout" Target="../slideLayouts/slideLayout47.xml"/><Relationship Id="rId47" Type="http://schemas.openxmlformats.org/officeDocument/2006/relationships/slideLayout" Target="../slideLayouts/slideLayout52.xml"/><Relationship Id="rId50" Type="http://schemas.openxmlformats.org/officeDocument/2006/relationships/slideLayout" Target="../slideLayouts/slideLayout55.xml"/><Relationship Id="rId55" Type="http://schemas.openxmlformats.org/officeDocument/2006/relationships/slideLayout" Target="../slideLayouts/slideLayout60.xml"/><Relationship Id="rId7" Type="http://schemas.openxmlformats.org/officeDocument/2006/relationships/slideLayout" Target="../slideLayouts/slideLayout12.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9" Type="http://schemas.openxmlformats.org/officeDocument/2006/relationships/slideLayout" Target="../slideLayouts/slideLayout34.xml"/><Relationship Id="rId11" Type="http://schemas.openxmlformats.org/officeDocument/2006/relationships/slideLayout" Target="../slideLayouts/slideLayout16.xml"/><Relationship Id="rId24" Type="http://schemas.openxmlformats.org/officeDocument/2006/relationships/slideLayout" Target="../slideLayouts/slideLayout29.xml"/><Relationship Id="rId32" Type="http://schemas.openxmlformats.org/officeDocument/2006/relationships/slideLayout" Target="../slideLayouts/slideLayout37.xml"/><Relationship Id="rId37" Type="http://schemas.openxmlformats.org/officeDocument/2006/relationships/slideLayout" Target="../slideLayouts/slideLayout42.xml"/><Relationship Id="rId40" Type="http://schemas.openxmlformats.org/officeDocument/2006/relationships/slideLayout" Target="../slideLayouts/slideLayout45.xml"/><Relationship Id="rId45" Type="http://schemas.openxmlformats.org/officeDocument/2006/relationships/slideLayout" Target="../slideLayouts/slideLayout50.xml"/><Relationship Id="rId53" Type="http://schemas.openxmlformats.org/officeDocument/2006/relationships/slideLayout" Target="../slideLayouts/slideLayout58.xml"/><Relationship Id="rId58" Type="http://schemas.openxmlformats.org/officeDocument/2006/relationships/theme" Target="../theme/theme2.xml"/><Relationship Id="rId5" Type="http://schemas.openxmlformats.org/officeDocument/2006/relationships/slideLayout" Target="../slideLayouts/slideLayout10.xml"/><Relationship Id="rId19" Type="http://schemas.openxmlformats.org/officeDocument/2006/relationships/slideLayout" Target="../slideLayouts/slideLayout24.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slideLayout" Target="../slideLayouts/slideLayout27.xml"/><Relationship Id="rId27" Type="http://schemas.openxmlformats.org/officeDocument/2006/relationships/slideLayout" Target="../slideLayouts/slideLayout32.xml"/><Relationship Id="rId30" Type="http://schemas.openxmlformats.org/officeDocument/2006/relationships/slideLayout" Target="../slideLayouts/slideLayout35.xml"/><Relationship Id="rId35" Type="http://schemas.openxmlformats.org/officeDocument/2006/relationships/slideLayout" Target="../slideLayouts/slideLayout40.xml"/><Relationship Id="rId43" Type="http://schemas.openxmlformats.org/officeDocument/2006/relationships/slideLayout" Target="../slideLayouts/slideLayout48.xml"/><Relationship Id="rId48" Type="http://schemas.openxmlformats.org/officeDocument/2006/relationships/slideLayout" Target="../slideLayouts/slideLayout53.xml"/><Relationship Id="rId56" Type="http://schemas.openxmlformats.org/officeDocument/2006/relationships/slideLayout" Target="../slideLayouts/slideLayout61.xml"/><Relationship Id="rId8" Type="http://schemas.openxmlformats.org/officeDocument/2006/relationships/slideLayout" Target="../slideLayouts/slideLayout13.xml"/><Relationship Id="rId51" Type="http://schemas.openxmlformats.org/officeDocument/2006/relationships/slideLayout" Target="../slideLayouts/slideLayout56.xml"/><Relationship Id="rId3" Type="http://schemas.openxmlformats.org/officeDocument/2006/relationships/slideLayout" Target="../slideLayouts/slideLayout8.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5" Type="http://schemas.openxmlformats.org/officeDocument/2006/relationships/slideLayout" Target="../slideLayouts/slideLayout30.xml"/><Relationship Id="rId33" Type="http://schemas.openxmlformats.org/officeDocument/2006/relationships/slideLayout" Target="../slideLayouts/slideLayout38.xml"/><Relationship Id="rId38" Type="http://schemas.openxmlformats.org/officeDocument/2006/relationships/slideLayout" Target="../slideLayouts/slideLayout43.xml"/><Relationship Id="rId46" Type="http://schemas.openxmlformats.org/officeDocument/2006/relationships/slideLayout" Target="../slideLayouts/slideLayout51.xml"/><Relationship Id="rId59" Type="http://schemas.openxmlformats.org/officeDocument/2006/relationships/image" Target="../media/image1.jpeg"/><Relationship Id="rId20" Type="http://schemas.openxmlformats.org/officeDocument/2006/relationships/slideLayout" Target="../slideLayouts/slideLayout25.xml"/><Relationship Id="rId41" Type="http://schemas.openxmlformats.org/officeDocument/2006/relationships/slideLayout" Target="../slideLayouts/slideLayout46.xml"/><Relationship Id="rId54" Type="http://schemas.openxmlformats.org/officeDocument/2006/relationships/slideLayout" Target="../slideLayouts/slideLayout59.xml"/><Relationship Id="rId1" Type="http://schemas.openxmlformats.org/officeDocument/2006/relationships/slideLayout" Target="../slideLayouts/slideLayout6.xml"/><Relationship Id="rId6" Type="http://schemas.openxmlformats.org/officeDocument/2006/relationships/slideLayout" Target="../slideLayouts/slideLayout11.xml"/><Relationship Id="rId15" Type="http://schemas.openxmlformats.org/officeDocument/2006/relationships/slideLayout" Target="../slideLayouts/slideLayout20.xml"/><Relationship Id="rId23" Type="http://schemas.openxmlformats.org/officeDocument/2006/relationships/slideLayout" Target="../slideLayouts/slideLayout28.xml"/><Relationship Id="rId28" Type="http://schemas.openxmlformats.org/officeDocument/2006/relationships/slideLayout" Target="../slideLayouts/slideLayout33.xml"/><Relationship Id="rId36" Type="http://schemas.openxmlformats.org/officeDocument/2006/relationships/slideLayout" Target="../slideLayouts/slideLayout41.xml"/><Relationship Id="rId49" Type="http://schemas.openxmlformats.org/officeDocument/2006/relationships/slideLayout" Target="../slideLayouts/slideLayout54.xml"/><Relationship Id="rId57" Type="http://schemas.openxmlformats.org/officeDocument/2006/relationships/slideLayout" Target="../slideLayouts/slideLayout62.xml"/><Relationship Id="rId10" Type="http://schemas.openxmlformats.org/officeDocument/2006/relationships/slideLayout" Target="../slideLayouts/slideLayout15.xml"/><Relationship Id="rId31" Type="http://schemas.openxmlformats.org/officeDocument/2006/relationships/slideLayout" Target="../slideLayouts/slideLayout36.xml"/><Relationship Id="rId44" Type="http://schemas.openxmlformats.org/officeDocument/2006/relationships/slideLayout" Target="../slideLayouts/slideLayout49.xml"/><Relationship Id="rId52"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drawing of a cartoon character&#10;&#10;Description automatically generated">
            <a:extLst>
              <a:ext uri="{FF2B5EF4-FFF2-40B4-BE49-F238E27FC236}">
                <a16:creationId xmlns:a16="http://schemas.microsoft.com/office/drawing/2014/main" id="{4C2F96F8-9261-41FB-80EF-A6CC99EF8091}"/>
              </a:ext>
            </a:extLst>
          </p:cNvPr>
          <p:cNvPicPr>
            <a:picLocks noChangeAspect="1"/>
          </p:cNvPicPr>
          <p:nvPr userDrawn="1"/>
        </p:nvPicPr>
        <p:blipFill>
          <a:blip r:embed="rId7" cstate="print">
            <a:alphaModFix amt="20000"/>
            <a:extLst>
              <a:ext uri="{28A0092B-C50C-407E-A947-70E740481C1C}">
                <a14:useLocalDpi xmlns:a14="http://schemas.microsoft.com/office/drawing/2010/main" val="0"/>
              </a:ext>
            </a:extLst>
          </a:blip>
          <a:stretch>
            <a:fillRect/>
          </a:stretch>
        </p:blipFill>
        <p:spPr>
          <a:xfrm>
            <a:off x="551231" y="6340915"/>
            <a:ext cx="1490932" cy="326446"/>
          </a:xfrm>
          <a:prstGeom prst="rect">
            <a:avLst/>
          </a:prstGeom>
        </p:spPr>
      </p:pic>
      <p:sp>
        <p:nvSpPr>
          <p:cNvPr id="6" name="Rectangle 5">
            <a:extLst>
              <a:ext uri="{FF2B5EF4-FFF2-40B4-BE49-F238E27FC236}">
                <a16:creationId xmlns:a16="http://schemas.microsoft.com/office/drawing/2014/main" id="{8173100A-8785-477C-92A2-9B3AA3EB0E80}"/>
              </a:ext>
            </a:extLst>
          </p:cNvPr>
          <p:cNvSpPr/>
          <p:nvPr userDrawn="1"/>
        </p:nvSpPr>
        <p:spPr>
          <a:xfrm>
            <a:off x="720623" y="0"/>
            <a:ext cx="1152144" cy="213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951550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762" r:id="rId3"/>
    <p:sldLayoutId id="2147483763" r:id="rId4"/>
    <p:sldLayoutId id="2147483804" r:id="rId5"/>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8" indent="-228578"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309" rtl="0" eaLnBrk="1" latinLnBrk="0" hangingPunct="1">
        <a:defRPr sz="1800" kern="1200">
          <a:solidFill>
            <a:schemeClr val="tx1"/>
          </a:solidFill>
          <a:latin typeface="+mn-lt"/>
          <a:ea typeface="+mn-ea"/>
          <a:cs typeface="+mn-cs"/>
        </a:defRPr>
      </a:lvl1pPr>
      <a:lvl2pPr marL="457155"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4" algn="l" defTabSz="914309" rtl="0" eaLnBrk="1" latinLnBrk="0" hangingPunct="1">
        <a:defRPr sz="1800" kern="1200">
          <a:solidFill>
            <a:schemeClr val="tx1"/>
          </a:solidFill>
          <a:latin typeface="+mn-lt"/>
          <a:ea typeface="+mn-ea"/>
          <a:cs typeface="+mn-cs"/>
        </a:defRPr>
      </a:lvl4pPr>
      <a:lvl5pPr marL="1828618" algn="l" defTabSz="914309" rtl="0" eaLnBrk="1" latinLnBrk="0" hangingPunct="1">
        <a:defRPr sz="1800" kern="1200">
          <a:solidFill>
            <a:schemeClr val="tx1"/>
          </a:solidFill>
          <a:latin typeface="+mn-lt"/>
          <a:ea typeface="+mn-ea"/>
          <a:cs typeface="+mn-cs"/>
        </a:defRPr>
      </a:lvl5pPr>
      <a:lvl6pPr marL="2285774"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5" algn="l" defTabSz="91430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A drawing of a cartoon character&#10;&#10;Description automatically generated">
            <a:extLst>
              <a:ext uri="{FF2B5EF4-FFF2-40B4-BE49-F238E27FC236}">
                <a16:creationId xmlns:a16="http://schemas.microsoft.com/office/drawing/2014/main" id="{4C2F96F8-9261-41FB-80EF-A6CC99EF8091}"/>
              </a:ext>
            </a:extLst>
          </p:cNvPr>
          <p:cNvPicPr>
            <a:picLocks noChangeAspect="1"/>
          </p:cNvPicPr>
          <p:nvPr userDrawn="1"/>
        </p:nvPicPr>
        <p:blipFill>
          <a:blip r:embed="rId59" cstate="print">
            <a:alphaModFix amt="20000"/>
            <a:extLst>
              <a:ext uri="{28A0092B-C50C-407E-A947-70E740481C1C}">
                <a14:useLocalDpi xmlns:a14="http://schemas.microsoft.com/office/drawing/2010/main" val="0"/>
              </a:ext>
            </a:extLst>
          </a:blip>
          <a:stretch>
            <a:fillRect/>
          </a:stretch>
        </p:blipFill>
        <p:spPr>
          <a:xfrm>
            <a:off x="551231" y="6340915"/>
            <a:ext cx="1490932" cy="326446"/>
          </a:xfrm>
          <a:prstGeom prst="rect">
            <a:avLst/>
          </a:prstGeom>
        </p:spPr>
      </p:pic>
      <p:sp>
        <p:nvSpPr>
          <p:cNvPr id="6" name="Rectangle 5">
            <a:extLst>
              <a:ext uri="{FF2B5EF4-FFF2-40B4-BE49-F238E27FC236}">
                <a16:creationId xmlns:a16="http://schemas.microsoft.com/office/drawing/2014/main" id="{8173100A-8785-477C-92A2-9B3AA3EB0E80}"/>
              </a:ext>
            </a:extLst>
          </p:cNvPr>
          <p:cNvSpPr/>
          <p:nvPr userDrawn="1"/>
        </p:nvSpPr>
        <p:spPr>
          <a:xfrm>
            <a:off x="720623" y="0"/>
            <a:ext cx="1152144" cy="213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247077462"/>
      </p:ext>
    </p:extLst>
  </p:cSld>
  <p:clrMap bg1="lt1" tx1="dk1" bg2="lt2" tx2="dk2" accent1="accent1" accent2="accent2" accent3="accent3" accent4="accent4" accent5="accent5" accent6="accent6" hlink="hlink" folHlink="folHlink"/>
  <p:sldLayoutIdLst>
    <p:sldLayoutId id="2147483649" r:id="rId1"/>
    <p:sldLayoutId id="2147483743" r:id="rId2"/>
    <p:sldLayoutId id="2147483744" r:id="rId3"/>
    <p:sldLayoutId id="2147483741" r:id="rId4"/>
    <p:sldLayoutId id="2147483651" r:id="rId5"/>
    <p:sldLayoutId id="2147483746" r:id="rId6"/>
    <p:sldLayoutId id="2147483656" r:id="rId7"/>
    <p:sldLayoutId id="2147483713" r:id="rId8"/>
    <p:sldLayoutId id="2147483659" r:id="rId9"/>
    <p:sldLayoutId id="2147483660" r:id="rId10"/>
    <p:sldLayoutId id="2147483662" r:id="rId11"/>
    <p:sldLayoutId id="2147483716" r:id="rId12"/>
    <p:sldLayoutId id="2147483719" r:id="rId13"/>
    <p:sldLayoutId id="2147483749" r:id="rId14"/>
    <p:sldLayoutId id="2147483664" r:id="rId15"/>
    <p:sldLayoutId id="2147483665" r:id="rId16"/>
    <p:sldLayoutId id="2147483751" r:id="rId17"/>
    <p:sldLayoutId id="2147483675" r:id="rId18"/>
    <p:sldLayoutId id="2147483721" r:id="rId19"/>
    <p:sldLayoutId id="2147483669" r:id="rId20"/>
    <p:sldLayoutId id="2147483670" r:id="rId21"/>
    <p:sldLayoutId id="2147483732" r:id="rId22"/>
    <p:sldLayoutId id="2147483731" r:id="rId23"/>
    <p:sldLayoutId id="2147483671" r:id="rId24"/>
    <p:sldLayoutId id="2147483674" r:id="rId25"/>
    <p:sldLayoutId id="2147483718" r:id="rId26"/>
    <p:sldLayoutId id="2147483676" r:id="rId27"/>
    <p:sldLayoutId id="2147483663" r:id="rId28"/>
    <p:sldLayoutId id="2147483666" r:id="rId29"/>
    <p:sldLayoutId id="2147483745" r:id="rId30"/>
    <p:sldLayoutId id="2147483747" r:id="rId31"/>
    <p:sldLayoutId id="2147483748" r:id="rId32"/>
    <p:sldLayoutId id="2147483750" r:id="rId33"/>
    <p:sldLayoutId id="2147483668" r:id="rId34"/>
    <p:sldLayoutId id="2147483722" r:id="rId35"/>
    <p:sldLayoutId id="2147483723" r:id="rId36"/>
    <p:sldLayoutId id="2147483734" r:id="rId37"/>
    <p:sldLayoutId id="2147483740" r:id="rId38"/>
    <p:sldLayoutId id="2147483724" r:id="rId39"/>
    <p:sldLayoutId id="2147483726" r:id="rId40"/>
    <p:sldLayoutId id="2147483727" r:id="rId41"/>
    <p:sldLayoutId id="2147483733" r:id="rId42"/>
    <p:sldLayoutId id="2147483730" r:id="rId43"/>
    <p:sldLayoutId id="2147483677" r:id="rId44"/>
    <p:sldLayoutId id="2147483680" r:id="rId45"/>
    <p:sldLayoutId id="2147483685" r:id="rId46"/>
    <p:sldLayoutId id="2147483686" r:id="rId47"/>
    <p:sldLayoutId id="2147483690" r:id="rId48"/>
    <p:sldLayoutId id="2147483691" r:id="rId49"/>
    <p:sldLayoutId id="2147483692" r:id="rId50"/>
    <p:sldLayoutId id="2147483693" r:id="rId51"/>
    <p:sldLayoutId id="2147483752" r:id="rId52"/>
    <p:sldLayoutId id="2147483712" r:id="rId53"/>
    <p:sldLayoutId id="2147483812" r:id="rId54"/>
    <p:sldLayoutId id="2147483816" r:id="rId55"/>
    <p:sldLayoutId id="2147483817" r:id="rId56"/>
    <p:sldLayoutId id="2147483818" r:id="rId57"/>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8" indent="-228578"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4" indent="-228578"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8"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5"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8"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4" indent="-228578"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309" rtl="0" eaLnBrk="1" latinLnBrk="0" hangingPunct="1">
        <a:defRPr sz="1800" kern="1200">
          <a:solidFill>
            <a:schemeClr val="tx1"/>
          </a:solidFill>
          <a:latin typeface="+mn-lt"/>
          <a:ea typeface="+mn-ea"/>
          <a:cs typeface="+mn-cs"/>
        </a:defRPr>
      </a:lvl1pPr>
      <a:lvl2pPr marL="457155"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4" algn="l" defTabSz="914309" rtl="0" eaLnBrk="1" latinLnBrk="0" hangingPunct="1">
        <a:defRPr sz="1800" kern="1200">
          <a:solidFill>
            <a:schemeClr val="tx1"/>
          </a:solidFill>
          <a:latin typeface="+mn-lt"/>
          <a:ea typeface="+mn-ea"/>
          <a:cs typeface="+mn-cs"/>
        </a:defRPr>
      </a:lvl4pPr>
      <a:lvl5pPr marL="1828618" algn="l" defTabSz="914309" rtl="0" eaLnBrk="1" latinLnBrk="0" hangingPunct="1">
        <a:defRPr sz="1800" kern="1200">
          <a:solidFill>
            <a:schemeClr val="tx1"/>
          </a:solidFill>
          <a:latin typeface="+mn-lt"/>
          <a:ea typeface="+mn-ea"/>
          <a:cs typeface="+mn-cs"/>
        </a:defRPr>
      </a:lvl5pPr>
      <a:lvl6pPr marL="2285774"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5"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58.xml"/><Relationship Id="rId5" Type="http://schemas.openxmlformats.org/officeDocument/2006/relationships/image" Target="../media/image11.sv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58.xml"/><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58.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E819EA8F-1626-47EB-9414-31E1DA28FF4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5346" y="952109"/>
            <a:ext cx="5261317" cy="1410880"/>
          </a:xfrm>
          <a:prstGeom prst="rect">
            <a:avLst/>
          </a:prstGeom>
        </p:spPr>
      </p:pic>
      <p:sp>
        <p:nvSpPr>
          <p:cNvPr id="4" name="TextBox 3">
            <a:extLst>
              <a:ext uri="{FF2B5EF4-FFF2-40B4-BE49-F238E27FC236}">
                <a16:creationId xmlns:a16="http://schemas.microsoft.com/office/drawing/2014/main" id="{A77874C9-79B2-46AF-A7F1-5EB89FCA850B}"/>
              </a:ext>
            </a:extLst>
          </p:cNvPr>
          <p:cNvSpPr txBox="1"/>
          <p:nvPr/>
        </p:nvSpPr>
        <p:spPr>
          <a:xfrm>
            <a:off x="900886" y="4506113"/>
            <a:ext cx="10523095" cy="584775"/>
          </a:xfrm>
          <a:prstGeom prst="rect">
            <a:avLst/>
          </a:prstGeom>
          <a:noFill/>
        </p:spPr>
        <p:txBody>
          <a:bodyPr wrap="square" rtlCol="0">
            <a:spAutoFit/>
          </a:bodyPr>
          <a:lstStyle/>
          <a:p>
            <a:pPr algn="ctr"/>
            <a:r>
              <a:rPr lang="en-US" sz="3200" dirty="0">
                <a:solidFill>
                  <a:schemeClr val="accent2"/>
                </a:solidFill>
                <a:latin typeface="Lato Black" panose="020F0A02020204030203" pitchFamily="34" charset="0"/>
              </a:rPr>
              <a:t>United Bay Community Credit Union </a:t>
            </a:r>
          </a:p>
        </p:txBody>
      </p:sp>
      <p:grpSp>
        <p:nvGrpSpPr>
          <p:cNvPr id="7" name="Group 6">
            <a:extLst>
              <a:ext uri="{FF2B5EF4-FFF2-40B4-BE49-F238E27FC236}">
                <a16:creationId xmlns:a16="http://schemas.microsoft.com/office/drawing/2014/main" id="{D056C4B3-5F63-44C4-A1B9-6B6399C0CB73}"/>
              </a:ext>
            </a:extLst>
          </p:cNvPr>
          <p:cNvGrpSpPr/>
          <p:nvPr/>
        </p:nvGrpSpPr>
        <p:grpSpPr>
          <a:xfrm>
            <a:off x="5403235" y="3945115"/>
            <a:ext cx="1385543" cy="67707"/>
            <a:chOff x="5213429" y="4257551"/>
            <a:chExt cx="1385543" cy="246743"/>
          </a:xfrm>
        </p:grpSpPr>
        <p:sp>
          <p:nvSpPr>
            <p:cNvPr id="8" name="Rectangle 7">
              <a:extLst>
                <a:ext uri="{FF2B5EF4-FFF2-40B4-BE49-F238E27FC236}">
                  <a16:creationId xmlns:a16="http://schemas.microsoft.com/office/drawing/2014/main" id="{91A782E6-E8E4-454A-AE8F-FB63E4F55773}"/>
                </a:ext>
              </a:extLst>
            </p:cNvPr>
            <p:cNvSpPr/>
            <p:nvPr/>
          </p:nvSpPr>
          <p:spPr>
            <a:xfrm>
              <a:off x="5213429" y="4257551"/>
              <a:ext cx="246743" cy="246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defRPr/>
              </a:pPr>
              <a:endParaRPr lang="en-US">
                <a:solidFill>
                  <a:prstClr val="white"/>
                </a:solidFill>
                <a:latin typeface="Lato"/>
              </a:endParaRPr>
            </a:p>
          </p:txBody>
        </p:sp>
        <p:sp>
          <p:nvSpPr>
            <p:cNvPr id="9" name="Rectangle 8">
              <a:extLst>
                <a:ext uri="{FF2B5EF4-FFF2-40B4-BE49-F238E27FC236}">
                  <a16:creationId xmlns:a16="http://schemas.microsoft.com/office/drawing/2014/main" id="{66684E2C-6F32-4AF0-A3E2-6A5661033612}"/>
                </a:ext>
              </a:extLst>
            </p:cNvPr>
            <p:cNvSpPr/>
            <p:nvPr/>
          </p:nvSpPr>
          <p:spPr>
            <a:xfrm>
              <a:off x="5593029" y="4257551"/>
              <a:ext cx="246743" cy="2467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defRPr/>
              </a:pPr>
              <a:endParaRPr lang="en-US">
                <a:solidFill>
                  <a:prstClr val="white"/>
                </a:solidFill>
                <a:latin typeface="Lato"/>
              </a:endParaRPr>
            </a:p>
          </p:txBody>
        </p:sp>
        <p:sp>
          <p:nvSpPr>
            <p:cNvPr id="10" name="Rectangle 9">
              <a:extLst>
                <a:ext uri="{FF2B5EF4-FFF2-40B4-BE49-F238E27FC236}">
                  <a16:creationId xmlns:a16="http://schemas.microsoft.com/office/drawing/2014/main" id="{9D5BC02A-C266-437C-A42F-9560DB0FBFA7}"/>
                </a:ext>
              </a:extLst>
            </p:cNvPr>
            <p:cNvSpPr/>
            <p:nvPr/>
          </p:nvSpPr>
          <p:spPr>
            <a:xfrm>
              <a:off x="5972629" y="4257551"/>
              <a:ext cx="246743" cy="246743"/>
            </a:xfrm>
            <a:prstGeom prst="rect">
              <a:avLst/>
            </a:prstGeom>
            <a:solidFill>
              <a:srgbClr val="7009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defRPr/>
              </a:pPr>
              <a:endParaRPr lang="en-US" dirty="0">
                <a:solidFill>
                  <a:prstClr val="white"/>
                </a:solidFill>
                <a:latin typeface="Lato"/>
              </a:endParaRPr>
            </a:p>
          </p:txBody>
        </p:sp>
        <p:sp>
          <p:nvSpPr>
            <p:cNvPr id="11" name="Rectangle 10">
              <a:extLst>
                <a:ext uri="{FF2B5EF4-FFF2-40B4-BE49-F238E27FC236}">
                  <a16:creationId xmlns:a16="http://schemas.microsoft.com/office/drawing/2014/main" id="{ABD0F723-64AC-41FE-A9E8-8A70E927E7A2}"/>
                </a:ext>
              </a:extLst>
            </p:cNvPr>
            <p:cNvSpPr/>
            <p:nvPr/>
          </p:nvSpPr>
          <p:spPr>
            <a:xfrm>
              <a:off x="6352229" y="4257551"/>
              <a:ext cx="246743" cy="2467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09">
                <a:defRPr/>
              </a:pPr>
              <a:endParaRPr lang="en-US">
                <a:solidFill>
                  <a:prstClr val="white"/>
                </a:solidFill>
                <a:latin typeface="Lato"/>
              </a:endParaRPr>
            </a:p>
          </p:txBody>
        </p:sp>
      </p:grpSp>
      <p:sp>
        <p:nvSpPr>
          <p:cNvPr id="16" name="TextBox 15">
            <a:extLst>
              <a:ext uri="{FF2B5EF4-FFF2-40B4-BE49-F238E27FC236}">
                <a16:creationId xmlns:a16="http://schemas.microsoft.com/office/drawing/2014/main" id="{96E86A46-67C1-0131-4A21-75F97C74DF28}"/>
              </a:ext>
            </a:extLst>
          </p:cNvPr>
          <p:cNvSpPr txBox="1"/>
          <p:nvPr/>
        </p:nvSpPr>
        <p:spPr>
          <a:xfrm>
            <a:off x="1176656" y="2767844"/>
            <a:ext cx="10523095" cy="584775"/>
          </a:xfrm>
          <a:prstGeom prst="rect">
            <a:avLst/>
          </a:prstGeom>
          <a:noFill/>
        </p:spPr>
        <p:txBody>
          <a:bodyPr wrap="square" rtlCol="0">
            <a:spAutoFit/>
          </a:bodyPr>
          <a:lstStyle/>
          <a:p>
            <a:pPr algn="ctr"/>
            <a:r>
              <a:rPr lang="en-US" sz="3200" dirty="0">
                <a:solidFill>
                  <a:schemeClr val="accent2"/>
                </a:solidFill>
                <a:latin typeface="Lato Black" panose="020F0A02020204030203" pitchFamily="34" charset="0"/>
              </a:rPr>
              <a:t>How Opportunities Can Blossom In Banking Deserts</a:t>
            </a:r>
          </a:p>
        </p:txBody>
      </p:sp>
      <p:sp>
        <p:nvSpPr>
          <p:cNvPr id="17" name="AutoShape 2" descr="Home">
            <a:extLst>
              <a:ext uri="{FF2B5EF4-FFF2-40B4-BE49-F238E27FC236}">
                <a16:creationId xmlns:a16="http://schemas.microsoft.com/office/drawing/2014/main" id="{D98E7E16-B6CF-9A6E-0F58-AFD1081A1E47}"/>
              </a:ext>
            </a:extLst>
          </p:cNvPr>
          <p:cNvSpPr>
            <a:spLocks noChangeAspect="1" noChangeArrowheads="1"/>
          </p:cNvSpPr>
          <p:nvPr/>
        </p:nvSpPr>
        <p:spPr bwMode="auto">
          <a:xfrm>
            <a:off x="5943603" y="3276603"/>
            <a:ext cx="1421843" cy="142184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 name="AutoShape 2" descr="Nusenda Credit Union home">
            <a:extLst>
              <a:ext uri="{FF2B5EF4-FFF2-40B4-BE49-F238E27FC236}">
                <a16:creationId xmlns:a16="http://schemas.microsoft.com/office/drawing/2014/main" id="{1BD8CD5A-CC1D-4F6D-F031-C92FBEB91392}"/>
              </a:ext>
            </a:extLst>
          </p:cNvPr>
          <p:cNvSpPr>
            <a:spLocks noChangeAspect="1" noChangeArrowheads="1"/>
          </p:cNvSpPr>
          <p:nvPr/>
        </p:nvSpPr>
        <p:spPr bwMode="auto">
          <a:xfrm>
            <a:off x="5698256" y="5317040"/>
            <a:ext cx="1421841" cy="142184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Graphic 11">
            <a:extLst>
              <a:ext uri="{FF2B5EF4-FFF2-40B4-BE49-F238E27FC236}">
                <a16:creationId xmlns:a16="http://schemas.microsoft.com/office/drawing/2014/main" id="{94067B69-3952-4D9B-8255-F99A4D3A9BA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387963" y="5290943"/>
            <a:ext cx="3416081" cy="1060163"/>
          </a:xfrm>
          <a:prstGeom prst="rect">
            <a:avLst/>
          </a:prstGeom>
        </p:spPr>
      </p:pic>
    </p:spTree>
    <p:extLst>
      <p:ext uri="{BB962C8B-B14F-4D97-AF65-F5344CB8AC3E}">
        <p14:creationId xmlns:p14="http://schemas.microsoft.com/office/powerpoint/2010/main" val="4043606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207D99-29C9-08C5-ADAA-061B3243B101}"/>
              </a:ext>
            </a:extLst>
          </p:cNvPr>
          <p:cNvSpPr txBox="1">
            <a:spLocks/>
          </p:cNvSpPr>
          <p:nvPr/>
        </p:nvSpPr>
        <p:spPr>
          <a:xfrm>
            <a:off x="11460164" y="6173793"/>
            <a:ext cx="731837" cy="525463"/>
          </a:xfrm>
          <a:prstGeom prst="rect">
            <a:avLst/>
          </a:prstGeom>
        </p:spPr>
        <p:txBody>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00000000-1234-1234-1234-123412341234}" type="slidenum">
              <a:rPr lang="en"/>
              <a:pPr algn="r"/>
              <a:t>10</a:t>
            </a:fld>
            <a:endParaRPr lang="en" dirty="0"/>
          </a:p>
        </p:txBody>
      </p:sp>
      <p:sp>
        <p:nvSpPr>
          <p:cNvPr id="6" name="Title 3">
            <a:extLst>
              <a:ext uri="{FF2B5EF4-FFF2-40B4-BE49-F238E27FC236}">
                <a16:creationId xmlns:a16="http://schemas.microsoft.com/office/drawing/2014/main" id="{2F210E11-28EF-7A42-007C-FFA243696697}"/>
              </a:ext>
            </a:extLst>
          </p:cNvPr>
          <p:cNvSpPr txBox="1">
            <a:spLocks/>
          </p:cNvSpPr>
          <p:nvPr/>
        </p:nvSpPr>
        <p:spPr>
          <a:xfrm>
            <a:off x="658433" y="356781"/>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Creating Excitement &amp; Restoring Hometown Pride</a:t>
            </a:r>
          </a:p>
        </p:txBody>
      </p:sp>
      <p:sp>
        <p:nvSpPr>
          <p:cNvPr id="7" name="TextBox 6">
            <a:extLst>
              <a:ext uri="{FF2B5EF4-FFF2-40B4-BE49-F238E27FC236}">
                <a16:creationId xmlns:a16="http://schemas.microsoft.com/office/drawing/2014/main" id="{0CD2394C-E22F-00AA-627C-5AEBB8095915}"/>
              </a:ext>
            </a:extLst>
          </p:cNvPr>
          <p:cNvSpPr txBox="1"/>
          <p:nvPr/>
        </p:nvSpPr>
        <p:spPr>
          <a:xfrm>
            <a:off x="658435" y="1019562"/>
            <a:ext cx="10875135" cy="4893647"/>
          </a:xfrm>
          <a:prstGeom prst="rect">
            <a:avLst/>
          </a:prstGeom>
          <a:noFill/>
        </p:spPr>
        <p:txBody>
          <a:bodyPr wrap="square">
            <a:spAutoFit/>
          </a:bodyPr>
          <a:lstStyle/>
          <a:p>
            <a:pPr marL="342891" indent="-342891">
              <a:buFont typeface="Arial" panose="020B0604020202020204" pitchFamily="34" charset="0"/>
              <a:buChar char="•"/>
            </a:pPr>
            <a:r>
              <a:rPr lang="en-US" sz="2400" dirty="0">
                <a:latin typeface="+mj-lt"/>
              </a:rPr>
              <a:t>We recognize the credit union can’t do everything, but its mere presence holds a lot of power. We’re </a:t>
            </a:r>
            <a:r>
              <a:rPr lang="en-US" sz="2400" b="1" dirty="0">
                <a:latin typeface="+mj-lt"/>
              </a:rPr>
              <a:t>creating energy and excitement </a:t>
            </a:r>
            <a:r>
              <a:rPr lang="en-US" sz="2400" dirty="0">
                <a:latin typeface="+mj-lt"/>
              </a:rPr>
              <a:t>here.</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For example, after our new branch opened, someone bought a facility and turned it into a</a:t>
            </a:r>
            <a:r>
              <a:rPr lang="en-US" sz="2400" b="1" dirty="0">
                <a:latin typeface="+mj-lt"/>
              </a:rPr>
              <a:t> grocery store</a:t>
            </a:r>
            <a:r>
              <a:rPr lang="en-US" sz="2400" dirty="0">
                <a:latin typeface="+mj-lt"/>
              </a:rPr>
              <a:t>. </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For some members, the memories of bank mergers and branch closures are still fresh, and it </a:t>
            </a:r>
            <a:r>
              <a:rPr lang="en-US" sz="2400" b="1" dirty="0">
                <a:latin typeface="+mj-lt"/>
              </a:rPr>
              <a:t>takes time to rebuild their trust</a:t>
            </a:r>
            <a:r>
              <a:rPr lang="en-US" sz="2400" dirty="0">
                <a:latin typeface="+mj-lt"/>
              </a:rPr>
              <a:t>.</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We’ve had people wait six months and then come in and say ‘OK, now I can open an account.’</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b="1" dirty="0">
                <a:latin typeface="+mj-lt"/>
              </a:rPr>
              <a:t>Longevity is important</a:t>
            </a:r>
            <a:r>
              <a:rPr lang="en-US" sz="2400" dirty="0">
                <a:latin typeface="+mj-lt"/>
              </a:rPr>
              <a:t>, and we had to show them we are committed to being here.</a:t>
            </a:r>
            <a:endParaRPr lang="en-US" sz="2400" i="1" dirty="0">
              <a:latin typeface="+mj-lt"/>
            </a:endParaRPr>
          </a:p>
        </p:txBody>
      </p:sp>
    </p:spTree>
    <p:extLst>
      <p:ext uri="{BB962C8B-B14F-4D97-AF65-F5344CB8AC3E}">
        <p14:creationId xmlns:p14="http://schemas.microsoft.com/office/powerpoint/2010/main" val="1729031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3313" y="-19842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4" y="6173793"/>
            <a:ext cx="731837" cy="525463"/>
          </a:xfrm>
          <a:prstGeom prst="rect">
            <a:avLst/>
          </a:prstGeom>
        </p:spPr>
        <p:txBody>
          <a:bodyPr/>
          <a:lstStyle/>
          <a:p>
            <a:pPr algn="r"/>
            <a:fld id="{00000000-1234-1234-1234-123412341234}" type="slidenum">
              <a:rPr lang="en" smtClean="0"/>
              <a:pPr algn="r"/>
              <a:t>11</a:t>
            </a:fld>
            <a:endParaRPr lang="en" dirty="0"/>
          </a:p>
        </p:txBody>
      </p:sp>
      <p:pic>
        <p:nvPicPr>
          <p:cNvPr id="7" name="Picture 6">
            <a:extLst>
              <a:ext uri="{FF2B5EF4-FFF2-40B4-BE49-F238E27FC236}">
                <a16:creationId xmlns:a16="http://schemas.microsoft.com/office/drawing/2014/main" id="{6C7CCE27-98E2-9340-A607-97DE76E68A39}"/>
              </a:ext>
            </a:extLst>
          </p:cNvPr>
          <p:cNvPicPr>
            <a:picLocks noChangeAspect="1"/>
          </p:cNvPicPr>
          <p:nvPr/>
        </p:nvPicPr>
        <p:blipFill>
          <a:blip r:embed="rId3">
            <a:extLst>
              <a:ext uri="{28A0092B-C50C-407E-A947-70E740481C1C}">
                <a14:useLocalDpi xmlns:a14="http://schemas.microsoft.com/office/drawing/2010/main" val="0"/>
              </a:ext>
            </a:extLst>
          </a:blip>
          <a:srcRect t="10595" b="10595"/>
          <a:stretch/>
        </p:blipFill>
        <p:spPr>
          <a:xfrm>
            <a:off x="253447" y="336538"/>
            <a:ext cx="5564491" cy="3289001"/>
          </a:xfrm>
          <a:prstGeom prst="rect">
            <a:avLst/>
          </a:prstGeom>
        </p:spPr>
      </p:pic>
      <p:sp>
        <p:nvSpPr>
          <p:cNvPr id="9" name="TextBox 8">
            <a:extLst>
              <a:ext uri="{FF2B5EF4-FFF2-40B4-BE49-F238E27FC236}">
                <a16:creationId xmlns:a16="http://schemas.microsoft.com/office/drawing/2014/main" id="{8913B333-32F2-D346-5483-1BAB3CB893ED}"/>
              </a:ext>
            </a:extLst>
          </p:cNvPr>
          <p:cNvSpPr txBox="1"/>
          <p:nvPr/>
        </p:nvSpPr>
        <p:spPr>
          <a:xfrm>
            <a:off x="84483" y="3637277"/>
            <a:ext cx="5733456" cy="523220"/>
          </a:xfrm>
          <a:prstGeom prst="rect">
            <a:avLst/>
          </a:prstGeom>
          <a:noFill/>
        </p:spPr>
        <p:txBody>
          <a:bodyPr wrap="square">
            <a:spAutoFit/>
          </a:bodyPr>
          <a:lstStyle/>
          <a:p>
            <a:r>
              <a:rPr lang="en-US" sz="1400" i="1" dirty="0"/>
              <a:t>Above the teller line, old pictures of Coleman are a key design feature of the new branch.</a:t>
            </a:r>
          </a:p>
        </p:txBody>
      </p:sp>
      <p:pic>
        <p:nvPicPr>
          <p:cNvPr id="4" name="Picture 3" descr="An elevator with a door open&#10;&#10;Description automatically generated">
            <a:extLst>
              <a:ext uri="{FF2B5EF4-FFF2-40B4-BE49-F238E27FC236}">
                <a16:creationId xmlns:a16="http://schemas.microsoft.com/office/drawing/2014/main" id="{FC2FB2B6-18D0-3C33-A836-D1556DC22A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5989" y="1848960"/>
            <a:ext cx="5910093" cy="4432570"/>
          </a:xfrm>
          <a:prstGeom prst="rect">
            <a:avLst/>
          </a:prstGeom>
        </p:spPr>
      </p:pic>
      <p:sp>
        <p:nvSpPr>
          <p:cNvPr id="5" name="TextBox 4">
            <a:extLst>
              <a:ext uri="{FF2B5EF4-FFF2-40B4-BE49-F238E27FC236}">
                <a16:creationId xmlns:a16="http://schemas.microsoft.com/office/drawing/2014/main" id="{7198D5F7-81EC-AF83-52CF-7E80F56AAAD0}"/>
              </a:ext>
            </a:extLst>
          </p:cNvPr>
          <p:cNvSpPr txBox="1"/>
          <p:nvPr/>
        </p:nvSpPr>
        <p:spPr>
          <a:xfrm>
            <a:off x="5915989" y="6334780"/>
            <a:ext cx="5733456" cy="307777"/>
          </a:xfrm>
          <a:prstGeom prst="rect">
            <a:avLst/>
          </a:prstGeom>
          <a:noFill/>
        </p:spPr>
        <p:txBody>
          <a:bodyPr wrap="square">
            <a:spAutoFit/>
          </a:bodyPr>
          <a:lstStyle/>
          <a:p>
            <a:r>
              <a:rPr lang="en-US" sz="1400" i="1" dirty="0"/>
              <a:t>The old vault is now a community room.</a:t>
            </a:r>
          </a:p>
        </p:txBody>
      </p:sp>
    </p:spTree>
    <p:extLst>
      <p:ext uri="{BB962C8B-B14F-4D97-AF65-F5344CB8AC3E}">
        <p14:creationId xmlns:p14="http://schemas.microsoft.com/office/powerpoint/2010/main" val="2838806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207D99-29C9-08C5-ADAA-061B3243B101}"/>
              </a:ext>
            </a:extLst>
          </p:cNvPr>
          <p:cNvSpPr txBox="1">
            <a:spLocks/>
          </p:cNvSpPr>
          <p:nvPr/>
        </p:nvSpPr>
        <p:spPr>
          <a:xfrm>
            <a:off x="11460164" y="6173793"/>
            <a:ext cx="731837" cy="525463"/>
          </a:xfrm>
          <a:prstGeom prst="rect">
            <a:avLst/>
          </a:prstGeom>
        </p:spPr>
        <p:txBody>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00000000-1234-1234-1234-123412341234}" type="slidenum">
              <a:rPr lang="en"/>
              <a:pPr algn="r"/>
              <a:t>12</a:t>
            </a:fld>
            <a:endParaRPr lang="en" dirty="0"/>
          </a:p>
        </p:txBody>
      </p:sp>
      <p:sp>
        <p:nvSpPr>
          <p:cNvPr id="6" name="Title 3">
            <a:extLst>
              <a:ext uri="{FF2B5EF4-FFF2-40B4-BE49-F238E27FC236}">
                <a16:creationId xmlns:a16="http://schemas.microsoft.com/office/drawing/2014/main" id="{2F210E11-28EF-7A42-007C-FFA243696697}"/>
              </a:ext>
            </a:extLst>
          </p:cNvPr>
          <p:cNvSpPr txBox="1">
            <a:spLocks/>
          </p:cNvSpPr>
          <p:nvPr/>
        </p:nvSpPr>
        <p:spPr>
          <a:xfrm>
            <a:off x="658434" y="19775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Part of a Broader Growth Strategy</a:t>
            </a:r>
          </a:p>
        </p:txBody>
      </p:sp>
      <p:sp>
        <p:nvSpPr>
          <p:cNvPr id="7" name="TextBox 6">
            <a:extLst>
              <a:ext uri="{FF2B5EF4-FFF2-40B4-BE49-F238E27FC236}">
                <a16:creationId xmlns:a16="http://schemas.microsoft.com/office/drawing/2014/main" id="{0CD2394C-E22F-00AA-627C-5AEBB8095915}"/>
              </a:ext>
            </a:extLst>
          </p:cNvPr>
          <p:cNvSpPr txBox="1"/>
          <p:nvPr/>
        </p:nvSpPr>
        <p:spPr>
          <a:xfrm>
            <a:off x="658435" y="790105"/>
            <a:ext cx="11533565" cy="5632311"/>
          </a:xfrm>
          <a:prstGeom prst="rect">
            <a:avLst/>
          </a:prstGeom>
          <a:noFill/>
        </p:spPr>
        <p:txBody>
          <a:bodyPr wrap="square">
            <a:spAutoFit/>
          </a:bodyPr>
          <a:lstStyle/>
          <a:p>
            <a:pPr marL="342891" indent="-342891">
              <a:buFont typeface="Arial" panose="020B0604020202020204" pitchFamily="34" charset="0"/>
              <a:buChar char="•"/>
            </a:pPr>
            <a:r>
              <a:rPr lang="en-US" sz="2400" dirty="0">
                <a:latin typeface="+mj-lt"/>
              </a:rPr>
              <a:t>Our broader strategy is to </a:t>
            </a:r>
            <a:r>
              <a:rPr lang="en-US" sz="2400" b="1" dirty="0">
                <a:latin typeface="+mj-lt"/>
              </a:rPr>
              <a:t>connect Bay City and the Kalamazoo/Portage area </a:t>
            </a:r>
            <a:r>
              <a:rPr lang="en-US" sz="2400" dirty="0">
                <a:latin typeface="+mj-lt"/>
              </a:rPr>
              <a:t>of Michigan. With a full state field of membership, we’re looking to </a:t>
            </a:r>
            <a:r>
              <a:rPr lang="en-US" sz="2400" b="1" dirty="0">
                <a:latin typeface="+mj-lt"/>
              </a:rPr>
              <a:t>broaden our “handprint” across Michigan</a:t>
            </a:r>
            <a:r>
              <a:rPr lang="en-US" sz="2400" dirty="0">
                <a:latin typeface="+mj-lt"/>
              </a:rPr>
              <a:t>.</a:t>
            </a:r>
          </a:p>
          <a:p>
            <a:endParaRPr lang="en-US" sz="2400" dirty="0">
              <a:latin typeface="+mj-lt"/>
            </a:endParaRPr>
          </a:p>
          <a:p>
            <a:pPr marL="342891" indent="-342891">
              <a:buFont typeface="Arial" panose="020B0604020202020204" pitchFamily="34" charset="0"/>
              <a:buChar char="•"/>
            </a:pPr>
            <a:r>
              <a:rPr lang="en-US" sz="2400" dirty="0">
                <a:latin typeface="+mj-lt"/>
              </a:rPr>
              <a:t>We typically spend </a:t>
            </a:r>
            <a:r>
              <a:rPr lang="en-US" sz="2400" b="1" dirty="0">
                <a:latin typeface="+mj-lt"/>
              </a:rPr>
              <a:t>a year or more researching the area </a:t>
            </a:r>
            <a:r>
              <a:rPr lang="en-US" sz="2400" dirty="0">
                <a:latin typeface="+mj-lt"/>
              </a:rPr>
              <a:t>to understand the business community and assess properties. Factors like a location’s proximity to downtown and drive-thru access are important.</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Once we select a community, find a branch location, and complete the building purchase, </a:t>
            </a:r>
            <a:r>
              <a:rPr lang="en-US" sz="2400" b="1" dirty="0">
                <a:latin typeface="+mj-lt"/>
              </a:rPr>
              <a:t>it can take another year to complete the renovations </a:t>
            </a:r>
            <a:r>
              <a:rPr lang="en-US" sz="2400" dirty="0">
                <a:latin typeface="+mj-lt"/>
              </a:rPr>
              <a:t>required to brand the branch as United Bay before the grand opening. </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In Coleman, </a:t>
            </a:r>
            <a:r>
              <a:rPr lang="en-US" sz="2400" b="1" dirty="0">
                <a:latin typeface="+mj-lt"/>
              </a:rPr>
              <a:t>we pushed hard to complete renovations in seven months </a:t>
            </a:r>
            <a:r>
              <a:rPr lang="en-US" sz="2400" dirty="0">
                <a:latin typeface="+mj-lt"/>
              </a:rPr>
              <a:t>to open the branch during the local high school’s homecoming week. There’s a big parade that week and it </a:t>
            </a:r>
            <a:r>
              <a:rPr lang="en-US" sz="2400" b="1" dirty="0">
                <a:latin typeface="+mj-lt"/>
              </a:rPr>
              <a:t>gave us the opportunity to make a big impression </a:t>
            </a:r>
            <a:r>
              <a:rPr lang="en-US" sz="2400" dirty="0">
                <a:latin typeface="+mj-lt"/>
              </a:rPr>
              <a:t>as we opened.</a:t>
            </a:r>
          </a:p>
        </p:txBody>
      </p:sp>
    </p:spTree>
    <p:extLst>
      <p:ext uri="{BB962C8B-B14F-4D97-AF65-F5344CB8AC3E}">
        <p14:creationId xmlns:p14="http://schemas.microsoft.com/office/powerpoint/2010/main" val="36696414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207D99-29C9-08C5-ADAA-061B3243B101}"/>
              </a:ext>
            </a:extLst>
          </p:cNvPr>
          <p:cNvSpPr txBox="1">
            <a:spLocks/>
          </p:cNvSpPr>
          <p:nvPr/>
        </p:nvSpPr>
        <p:spPr>
          <a:xfrm>
            <a:off x="11460164" y="6173793"/>
            <a:ext cx="731837" cy="525463"/>
          </a:xfrm>
          <a:prstGeom prst="rect">
            <a:avLst/>
          </a:prstGeom>
        </p:spPr>
        <p:txBody>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00000000-1234-1234-1234-123412341234}" type="slidenum">
              <a:rPr lang="en"/>
              <a:pPr algn="r"/>
              <a:t>13</a:t>
            </a:fld>
            <a:endParaRPr lang="en" dirty="0"/>
          </a:p>
        </p:txBody>
      </p:sp>
      <p:sp>
        <p:nvSpPr>
          <p:cNvPr id="6" name="Title 3">
            <a:extLst>
              <a:ext uri="{FF2B5EF4-FFF2-40B4-BE49-F238E27FC236}">
                <a16:creationId xmlns:a16="http://schemas.microsoft.com/office/drawing/2014/main" id="{2F210E11-28EF-7A42-007C-FFA243696697}"/>
              </a:ext>
            </a:extLst>
          </p:cNvPr>
          <p:cNvSpPr txBox="1">
            <a:spLocks/>
          </p:cNvSpPr>
          <p:nvPr/>
        </p:nvSpPr>
        <p:spPr>
          <a:xfrm>
            <a:off x="658433" y="356781"/>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Connecting with the Community</a:t>
            </a:r>
          </a:p>
        </p:txBody>
      </p:sp>
      <p:sp>
        <p:nvSpPr>
          <p:cNvPr id="7" name="TextBox 6">
            <a:extLst>
              <a:ext uri="{FF2B5EF4-FFF2-40B4-BE49-F238E27FC236}">
                <a16:creationId xmlns:a16="http://schemas.microsoft.com/office/drawing/2014/main" id="{0CD2394C-E22F-00AA-627C-5AEBB8095915}"/>
              </a:ext>
            </a:extLst>
          </p:cNvPr>
          <p:cNvSpPr txBox="1"/>
          <p:nvPr/>
        </p:nvSpPr>
        <p:spPr>
          <a:xfrm>
            <a:off x="422306" y="930114"/>
            <a:ext cx="4084980" cy="5262979"/>
          </a:xfrm>
          <a:prstGeom prst="rect">
            <a:avLst/>
          </a:prstGeom>
          <a:noFill/>
        </p:spPr>
        <p:txBody>
          <a:bodyPr wrap="square">
            <a:spAutoFit/>
          </a:bodyPr>
          <a:lstStyle/>
          <a:p>
            <a:pPr marL="342891" indent="-342891">
              <a:buFont typeface="Arial" panose="020B0604020202020204" pitchFamily="34" charset="0"/>
              <a:buChar char="•"/>
            </a:pPr>
            <a:r>
              <a:rPr lang="en-US" sz="2400" dirty="0">
                <a:latin typeface="+mj-lt"/>
              </a:rPr>
              <a:t>Our renovations in Coleman included </a:t>
            </a:r>
            <a:r>
              <a:rPr lang="en-US" sz="2400" b="1" dirty="0">
                <a:latin typeface="+mj-lt"/>
              </a:rPr>
              <a:t>turning an old vault into a community room </a:t>
            </a:r>
          </a:p>
          <a:p>
            <a:pPr marL="342891" indent="-342891">
              <a:buFont typeface="Arial" panose="020B0604020202020204" pitchFamily="34" charset="0"/>
              <a:buChar char="•"/>
            </a:pPr>
            <a:endParaRPr lang="en-US" sz="2400" b="1" dirty="0">
              <a:latin typeface="+mj-lt"/>
            </a:endParaRPr>
          </a:p>
          <a:p>
            <a:pPr marL="342891" indent="-342891">
              <a:buFont typeface="Arial" panose="020B0604020202020204" pitchFamily="34" charset="0"/>
              <a:buChar char="•"/>
            </a:pPr>
            <a:r>
              <a:rPr lang="en-US" sz="2400" dirty="0">
                <a:latin typeface="+mj-lt"/>
              </a:rPr>
              <a:t>We also worked with the </a:t>
            </a:r>
            <a:r>
              <a:rPr lang="en-US" sz="2400" b="1" dirty="0">
                <a:latin typeface="+mj-lt"/>
              </a:rPr>
              <a:t>local historical society </a:t>
            </a:r>
            <a:r>
              <a:rPr lang="en-US" sz="2400" dirty="0">
                <a:latin typeface="+mj-lt"/>
              </a:rPr>
              <a:t>to incorporate artwork in the building. </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The old vault door is now a </a:t>
            </a:r>
            <a:r>
              <a:rPr lang="en-US" sz="2400" b="1" dirty="0">
                <a:latin typeface="+mj-lt"/>
              </a:rPr>
              <a:t>magnetic board </a:t>
            </a:r>
            <a:r>
              <a:rPr lang="en-US" sz="2400" dirty="0">
                <a:latin typeface="+mj-lt"/>
              </a:rPr>
              <a:t>where flyers about local events are posted, making us even more of a </a:t>
            </a:r>
            <a:r>
              <a:rPr lang="en-US" sz="2400" b="1" dirty="0">
                <a:latin typeface="+mj-lt"/>
              </a:rPr>
              <a:t>community hub</a:t>
            </a:r>
            <a:r>
              <a:rPr lang="en-US" sz="2400" dirty="0">
                <a:latin typeface="+mj-lt"/>
              </a:rPr>
              <a:t>.</a:t>
            </a:r>
          </a:p>
        </p:txBody>
      </p:sp>
      <p:pic>
        <p:nvPicPr>
          <p:cNvPr id="4" name="Picture 3">
            <a:extLst>
              <a:ext uri="{FF2B5EF4-FFF2-40B4-BE49-F238E27FC236}">
                <a16:creationId xmlns:a16="http://schemas.microsoft.com/office/drawing/2014/main" id="{CB43FB4C-31F9-3C7A-D277-DDA1E274066D}"/>
              </a:ext>
            </a:extLst>
          </p:cNvPr>
          <p:cNvPicPr>
            <a:picLocks noChangeAspect="1"/>
          </p:cNvPicPr>
          <p:nvPr/>
        </p:nvPicPr>
        <p:blipFill rotWithShape="1">
          <a:blip r:embed="rId2"/>
          <a:srcRect l="13940" t="10290" r="2012" b="5203"/>
          <a:stretch/>
        </p:blipFill>
        <p:spPr>
          <a:xfrm>
            <a:off x="4507286" y="1302026"/>
            <a:ext cx="7521512" cy="4253948"/>
          </a:xfrm>
          <a:prstGeom prst="rect">
            <a:avLst/>
          </a:prstGeom>
        </p:spPr>
      </p:pic>
    </p:spTree>
    <p:extLst>
      <p:ext uri="{BB962C8B-B14F-4D97-AF65-F5344CB8AC3E}">
        <p14:creationId xmlns:p14="http://schemas.microsoft.com/office/powerpoint/2010/main" val="11498200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689604"/>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4" y="6173793"/>
            <a:ext cx="731837" cy="525463"/>
          </a:xfrm>
          <a:prstGeom prst="rect">
            <a:avLst/>
          </a:prstGeom>
        </p:spPr>
        <p:txBody>
          <a:bodyPr/>
          <a:lstStyle/>
          <a:p>
            <a:pPr algn="r"/>
            <a:fld id="{00000000-1234-1234-1234-123412341234}" type="slidenum">
              <a:rPr lang="en" smtClean="0"/>
              <a:pPr algn="r"/>
              <a:t>14</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82826" y="936627"/>
            <a:ext cx="12192000" cy="5645999"/>
          </a:xfrm>
          <a:prstGeom prst="rect">
            <a:avLst/>
          </a:prstGeom>
          <a:noFill/>
          <a:ln>
            <a:noFill/>
          </a:ln>
        </p:spPr>
        <p:txBody>
          <a:bodyPr spcFirstLastPara="1" wrap="square" lIns="121900" tIns="121900" rIns="121900" bIns="121900" rtlCol="0" anchor="ctr" anchorCtr="0">
            <a:noAutofit/>
          </a:bodyPr>
          <a:lstStyle/>
          <a:p>
            <a:pPr marL="609523" indent="-457143">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Before opening the Coleman branch, we </a:t>
            </a:r>
            <a:r>
              <a:rPr lang="en-US" sz="2400" b="1" dirty="0">
                <a:latin typeface="+mj-lt"/>
                <a:ea typeface="Roboto" panose="020B0604020202020204" charset="0"/>
                <a:cs typeface="Arial"/>
                <a:sym typeface="Arial"/>
              </a:rPr>
              <a:t>spent time talking with local businesses </a:t>
            </a:r>
            <a:r>
              <a:rPr lang="en-US" sz="2400" dirty="0">
                <a:latin typeface="+mj-lt"/>
                <a:ea typeface="Roboto" panose="020B0604020202020204" charset="0"/>
                <a:cs typeface="Arial"/>
                <a:sym typeface="Arial"/>
              </a:rPr>
              <a:t>and letting them know the credit union needed their support to be successful. </a:t>
            </a:r>
          </a:p>
          <a:p>
            <a:pPr marL="609523" indent="-457143">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Michigan is a collection of small communities. </a:t>
            </a:r>
            <a:r>
              <a:rPr lang="en-US" sz="2400" b="1" dirty="0">
                <a:latin typeface="+mj-lt"/>
                <a:ea typeface="Roboto" panose="020B0604020202020204" charset="0"/>
                <a:cs typeface="Arial"/>
                <a:sym typeface="Arial"/>
              </a:rPr>
              <a:t>People in Coleman are telling their friends 30 miles away about us</a:t>
            </a:r>
            <a:r>
              <a:rPr lang="en-US" sz="2400" dirty="0">
                <a:latin typeface="+mj-lt"/>
                <a:ea typeface="Roboto" panose="020B0604020202020204" charset="0"/>
                <a:cs typeface="Arial"/>
                <a:sym typeface="Arial"/>
              </a:rPr>
              <a:t>, and we’re now having conversations with the </a:t>
            </a:r>
            <a:r>
              <a:rPr lang="en-US" sz="2400" i="1" dirty="0">
                <a:latin typeface="+mj-lt"/>
                <a:ea typeface="Roboto" panose="020B0604020202020204" charset="0"/>
                <a:cs typeface="Arial"/>
                <a:sym typeface="Arial"/>
              </a:rPr>
              <a:t>surrounding farming communities</a:t>
            </a:r>
            <a:r>
              <a:rPr lang="en-US" sz="2400" dirty="0">
                <a:latin typeface="+mj-lt"/>
                <a:ea typeface="Roboto" panose="020B0604020202020204" charset="0"/>
                <a:cs typeface="Arial"/>
                <a:sym typeface="Arial"/>
              </a:rPr>
              <a:t> about what they need.</a:t>
            </a:r>
          </a:p>
          <a:p>
            <a:pPr marL="609523" indent="-457143">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We recommend all credit unions, but particularly smaller shops looking to expand, </a:t>
            </a:r>
            <a:r>
              <a:rPr lang="en-US" sz="2400" b="1" dirty="0">
                <a:latin typeface="+mj-lt"/>
                <a:ea typeface="Roboto" panose="020B0604020202020204" charset="0"/>
                <a:cs typeface="Arial"/>
                <a:sym typeface="Arial"/>
              </a:rPr>
              <a:t>start by creating a statement of purpose and sticking to it</a:t>
            </a:r>
            <a:r>
              <a:rPr lang="en-US" sz="2400" dirty="0">
                <a:latin typeface="+mj-lt"/>
                <a:ea typeface="Roboto" panose="020B0604020202020204" charset="0"/>
                <a:cs typeface="Arial"/>
                <a:sym typeface="Arial"/>
              </a:rPr>
              <a:t>. </a:t>
            </a:r>
          </a:p>
          <a:p>
            <a:pPr marL="609523" indent="-457143">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There are well over 200 vacant financial institutions in the state right now that have been closed due to M&amp;A and population declines. </a:t>
            </a:r>
            <a:r>
              <a:rPr lang="en-US" sz="2400" b="1" dirty="0">
                <a:latin typeface="+mj-lt"/>
                <a:ea typeface="Roboto" panose="020B0604020202020204" charset="0"/>
                <a:cs typeface="Arial"/>
                <a:sym typeface="Arial"/>
              </a:rPr>
              <a:t>But they are not all the right ones for us.</a:t>
            </a:r>
          </a:p>
          <a:p>
            <a:pPr marL="609523" indent="-457143">
              <a:lnSpc>
                <a:spcPct val="115000"/>
              </a:lnSpc>
              <a:spcAft>
                <a:spcPts val="800"/>
              </a:spcAft>
              <a:buClr>
                <a:schemeClr val="dk2"/>
              </a:buClr>
              <a:buSzPts val="1800"/>
              <a:buFont typeface="Arial" panose="020B0604020202020204" pitchFamily="34" charset="0"/>
              <a:buChar char="•"/>
            </a:pPr>
            <a:r>
              <a:rPr lang="en-US" sz="2400" b="1" dirty="0">
                <a:latin typeface="+mj-lt"/>
                <a:ea typeface="Roboto" panose="020B0604020202020204" charset="0"/>
                <a:cs typeface="Arial"/>
                <a:sym typeface="Arial"/>
              </a:rPr>
              <a:t>Figure out your niche </a:t>
            </a:r>
            <a:r>
              <a:rPr lang="en-US" sz="2400" dirty="0">
                <a:latin typeface="+mj-lt"/>
                <a:ea typeface="Roboto" panose="020B0604020202020204" charset="0"/>
                <a:cs typeface="Arial"/>
                <a:sym typeface="Arial"/>
              </a:rPr>
              <a:t>and feel comfortable with what you are doing </a:t>
            </a:r>
            <a:r>
              <a:rPr lang="en-US" sz="2400" b="1" dirty="0">
                <a:latin typeface="+mj-lt"/>
                <a:ea typeface="Roboto" panose="020B0604020202020204" charset="0"/>
                <a:cs typeface="Arial"/>
                <a:sym typeface="Arial"/>
              </a:rPr>
              <a:t>before committing </a:t>
            </a:r>
            <a:r>
              <a:rPr lang="en-US" sz="2400" dirty="0">
                <a:latin typeface="+mj-lt"/>
                <a:ea typeface="Roboto" panose="020B0604020202020204" charset="0"/>
                <a:cs typeface="Arial"/>
                <a:sym typeface="Arial"/>
              </a:rPr>
              <a:t>to serving a community. </a:t>
            </a:r>
            <a:r>
              <a:rPr lang="en-US" sz="2400" i="1" dirty="0">
                <a:latin typeface="+mj-lt"/>
                <a:ea typeface="Roboto" panose="020B0604020202020204" charset="0"/>
                <a:cs typeface="Arial"/>
                <a:sym typeface="Arial"/>
              </a:rPr>
              <a:t>Success isn’t about getting bigger — it’s about being there long term.</a:t>
            </a:r>
            <a:endParaRPr lang="en-US" sz="2400" b="1" i="1" dirty="0">
              <a:latin typeface="+mj-lt"/>
              <a:ea typeface="Roboto" panose="020B0604020202020204" charset="0"/>
              <a:cs typeface="Arial"/>
              <a:sym typeface="Arial"/>
            </a:endParaRP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772228" y="275374"/>
            <a:ext cx="10875135"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Managing Risk &amp; Other Lessons</a:t>
            </a:r>
          </a:p>
        </p:txBody>
      </p:sp>
    </p:spTree>
    <p:extLst>
      <p:ext uri="{BB962C8B-B14F-4D97-AF65-F5344CB8AC3E}">
        <p14:creationId xmlns:p14="http://schemas.microsoft.com/office/powerpoint/2010/main" val="2840223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924206F-EB1E-46EF-8742-0A6876B0CC9D}"/>
              </a:ext>
            </a:extLst>
          </p:cNvPr>
          <p:cNvSpPr>
            <a:spLocks noGrp="1"/>
          </p:cNvSpPr>
          <p:nvPr>
            <p:ph type="body" sz="quarter" idx="13"/>
          </p:nvPr>
        </p:nvSpPr>
        <p:spPr/>
        <p:txBody>
          <a:bodyPr/>
          <a:lstStyle/>
          <a:p>
            <a:r>
              <a:rPr lang="en-US" dirty="0"/>
              <a:t>Q&amp;A Discussion Period</a:t>
            </a:r>
          </a:p>
          <a:p>
            <a:endParaRPr lang="en-US" dirty="0"/>
          </a:p>
        </p:txBody>
      </p:sp>
      <p:pic>
        <p:nvPicPr>
          <p:cNvPr id="5" name="Picture Placeholder 4" descr="A green plant in a forest&#10;&#10;Description automatically generated">
            <a:extLst>
              <a:ext uri="{FF2B5EF4-FFF2-40B4-BE49-F238E27FC236}">
                <a16:creationId xmlns:a16="http://schemas.microsoft.com/office/drawing/2014/main" id="{9E9716C6-A0F0-423D-9839-500F5C306F0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7696" r="27696"/>
          <a:stretch>
            <a:fillRect/>
          </a:stretch>
        </p:blipFill>
        <p:spPr/>
      </p:pic>
    </p:spTree>
    <p:extLst>
      <p:ext uri="{BB962C8B-B14F-4D97-AF65-F5344CB8AC3E}">
        <p14:creationId xmlns:p14="http://schemas.microsoft.com/office/powerpoint/2010/main" val="3168385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3007093" y="4036041"/>
            <a:ext cx="2222440" cy="893834"/>
          </a:xfrm>
          <a:prstGeom prst="rect">
            <a:avLst/>
          </a:prstGeom>
          <a:noFill/>
        </p:spPr>
        <p:txBody>
          <a:bodyPr wrap="square" rtlCol="0">
            <a:spAutoFit/>
          </a:bodyPr>
          <a:lstStyle/>
          <a:p>
            <a:pPr>
              <a:lnSpc>
                <a:spcPct val="150000"/>
              </a:lnSpc>
            </a:pPr>
            <a:r>
              <a:rPr lang="en-US" sz="1200" dirty="0">
                <a:latin typeface="Open sans" panose="020B0606030504020204" pitchFamily="34" charset="0"/>
                <a:ea typeface="Open sans" panose="020B0606030504020204" pitchFamily="34" charset="0"/>
                <a:cs typeface="Open sans" panose="020B0606030504020204" pitchFamily="34" charset="0"/>
              </a:rPr>
              <a:t>1001 Connecticut Ave NW</a:t>
            </a:r>
          </a:p>
          <a:p>
            <a:pPr>
              <a:lnSpc>
                <a:spcPct val="150000"/>
              </a:lnSpc>
            </a:pPr>
            <a:r>
              <a:rPr lang="en-US" sz="1200" dirty="0">
                <a:latin typeface="Open sans" panose="020B0606030504020204" pitchFamily="34" charset="0"/>
                <a:ea typeface="Open sans" panose="020B0606030504020204" pitchFamily="34" charset="0"/>
                <a:cs typeface="Open sans" panose="020B0606030504020204" pitchFamily="34" charset="0"/>
              </a:rPr>
              <a:t>Ste. 1001</a:t>
            </a:r>
          </a:p>
          <a:p>
            <a:pPr>
              <a:lnSpc>
                <a:spcPct val="150000"/>
              </a:lnSpc>
            </a:pPr>
            <a:r>
              <a:rPr lang="en-US" sz="1200" dirty="0">
                <a:latin typeface="Open sans" panose="020B0606030504020204" pitchFamily="34" charset="0"/>
                <a:ea typeface="Open sans" panose="020B0606030504020204" pitchFamily="34" charset="0"/>
                <a:cs typeface="Open sans" panose="020B0606030504020204" pitchFamily="34" charset="0"/>
              </a:rPr>
              <a:t>Washington, DC 20036</a:t>
            </a:r>
          </a:p>
        </p:txBody>
      </p:sp>
      <p:sp>
        <p:nvSpPr>
          <p:cNvPr id="40" name="TextBox 39"/>
          <p:cNvSpPr txBox="1"/>
          <p:nvPr/>
        </p:nvSpPr>
        <p:spPr>
          <a:xfrm>
            <a:off x="9234375" y="4173006"/>
            <a:ext cx="1318699" cy="339837"/>
          </a:xfrm>
          <a:prstGeom prst="rect">
            <a:avLst/>
          </a:prstGeom>
          <a:noFill/>
        </p:spPr>
        <p:txBody>
          <a:bodyPr wrap="square" rtlCol="0">
            <a:spAutoFit/>
          </a:bodyPr>
          <a:lstStyle/>
          <a:p>
            <a:pPr>
              <a:lnSpc>
                <a:spcPct val="150000"/>
              </a:lnSpc>
            </a:pPr>
            <a:r>
              <a:rPr lang="id-ID" sz="1200" dirty="0">
                <a:latin typeface="Open sans" panose="020B0606030504020204" pitchFamily="34" charset="0"/>
                <a:ea typeface="Open sans" panose="020B0606030504020204" pitchFamily="34" charset="0"/>
                <a:cs typeface="Open sans" panose="020B0606030504020204" pitchFamily="34" charset="0"/>
              </a:rPr>
              <a:t>800-</a:t>
            </a:r>
            <a:r>
              <a:rPr lang="en-US" sz="1200" dirty="0">
                <a:latin typeface="Open sans" panose="020B0606030504020204" pitchFamily="34" charset="0"/>
                <a:ea typeface="Open sans" panose="020B0606030504020204" pitchFamily="34" charset="0"/>
                <a:cs typeface="Open sans" panose="020B0606030504020204" pitchFamily="34" charset="0"/>
              </a:rPr>
              <a:t>446-7453</a:t>
            </a:r>
            <a:endParaRPr lang="id-ID"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6165903" y="4173003"/>
            <a:ext cx="2084684" cy="616836"/>
          </a:xfrm>
          <a:prstGeom prst="rect">
            <a:avLst/>
          </a:prstGeom>
          <a:noFill/>
        </p:spPr>
        <p:txBody>
          <a:bodyPr wrap="square" rtlCol="0">
            <a:spAutoFit/>
          </a:bodyPr>
          <a:lstStyle/>
          <a:p>
            <a:pPr>
              <a:lnSpc>
                <a:spcPct val="150000"/>
              </a:lnSpc>
            </a:pPr>
            <a:r>
              <a:rPr lang="en-US" sz="1200" dirty="0" err="1">
                <a:latin typeface="Open sans" panose="020B0606030504020204" pitchFamily="34" charset="0"/>
                <a:ea typeface="Open sans" panose="020B0606030504020204" pitchFamily="34" charset="0"/>
                <a:cs typeface="Open sans" panose="020B0606030504020204" pitchFamily="34" charset="0"/>
              </a:rPr>
              <a:t>callahan</a:t>
            </a:r>
            <a:r>
              <a:rPr lang="id-ID" sz="1200" dirty="0">
                <a:latin typeface="Open sans" panose="020B0606030504020204" pitchFamily="34" charset="0"/>
                <a:ea typeface="Open sans" panose="020B0606030504020204" pitchFamily="34" charset="0"/>
                <a:cs typeface="Open sans" panose="020B0606030504020204" pitchFamily="34" charset="0"/>
              </a:rPr>
              <a:t>@</a:t>
            </a:r>
            <a:r>
              <a:rPr lang="en-US" sz="1200" dirty="0" err="1">
                <a:latin typeface="Open sans" panose="020B0606030504020204" pitchFamily="34" charset="0"/>
                <a:ea typeface="Open sans" panose="020B0606030504020204" pitchFamily="34" charset="0"/>
                <a:cs typeface="Open sans" panose="020B0606030504020204" pitchFamily="34" charset="0"/>
              </a:rPr>
              <a:t>callahan</a:t>
            </a:r>
            <a:r>
              <a:rPr lang="id-ID" sz="1200" dirty="0">
                <a:latin typeface="Open sans" panose="020B0606030504020204" pitchFamily="34" charset="0"/>
                <a:ea typeface="Open sans" panose="020B0606030504020204" pitchFamily="34" charset="0"/>
                <a:cs typeface="Open sans" panose="020B0606030504020204" pitchFamily="34" charset="0"/>
              </a:rPr>
              <a:t>.com</a:t>
            </a:r>
          </a:p>
          <a:p>
            <a:pPr>
              <a:lnSpc>
                <a:spcPct val="150000"/>
              </a:lnSpc>
            </a:pPr>
            <a:r>
              <a:rPr lang="id-ID" sz="1200" dirty="0">
                <a:latin typeface="Open sans" panose="020B0606030504020204" pitchFamily="34" charset="0"/>
                <a:ea typeface="Open sans" panose="020B0606030504020204" pitchFamily="34" charset="0"/>
                <a:cs typeface="Open sans" panose="020B0606030504020204" pitchFamily="34" charset="0"/>
              </a:rPr>
              <a:t>www.</a:t>
            </a:r>
            <a:r>
              <a:rPr lang="en-US" sz="1200" dirty="0" err="1">
                <a:latin typeface="Open sans" panose="020B0606030504020204" pitchFamily="34" charset="0"/>
                <a:ea typeface="Open sans" panose="020B0606030504020204" pitchFamily="34" charset="0"/>
                <a:cs typeface="Open sans" panose="020B0606030504020204" pitchFamily="34" charset="0"/>
              </a:rPr>
              <a:t>callahan</a:t>
            </a:r>
            <a:r>
              <a:rPr lang="id-ID" sz="1200" dirty="0">
                <a:latin typeface="Open sans" panose="020B0606030504020204" pitchFamily="34" charset="0"/>
                <a:ea typeface="Open sans" panose="020B0606030504020204" pitchFamily="34" charset="0"/>
                <a:cs typeface="Open sans" panose="020B0606030504020204" pitchFamily="34" charset="0"/>
              </a:rPr>
              <a:t>.com</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43" name="Group 42"/>
          <p:cNvGrpSpPr/>
          <p:nvPr/>
        </p:nvGrpSpPr>
        <p:grpSpPr>
          <a:xfrm>
            <a:off x="2134448" y="4161637"/>
            <a:ext cx="494143" cy="509111"/>
            <a:chOff x="2881183" y="5033900"/>
            <a:chExt cx="199595" cy="205641"/>
          </a:xfrm>
          <a:solidFill>
            <a:schemeClr val="accent1"/>
          </a:solidFill>
        </p:grpSpPr>
        <p:sp>
          <p:nvSpPr>
            <p:cNvPr id="44" name="Rectangle 1512"/>
            <p:cNvSpPr>
              <a:spLocks noChangeArrowheads="1"/>
            </p:cNvSpPr>
            <p:nvPr/>
          </p:nvSpPr>
          <p:spPr bwMode="auto">
            <a:xfrm>
              <a:off x="2953763" y="5088331"/>
              <a:ext cx="18147" cy="24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5" name="Rectangle 1513"/>
            <p:cNvSpPr>
              <a:spLocks noChangeArrowheads="1"/>
            </p:cNvSpPr>
            <p:nvPr/>
          </p:nvSpPr>
          <p:spPr bwMode="auto">
            <a:xfrm>
              <a:off x="2990052" y="5088331"/>
              <a:ext cx="18147" cy="24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6" name="Rectangle 1514"/>
            <p:cNvSpPr>
              <a:spLocks noChangeArrowheads="1"/>
            </p:cNvSpPr>
            <p:nvPr/>
          </p:nvSpPr>
          <p:spPr bwMode="auto">
            <a:xfrm>
              <a:off x="2953763" y="5130671"/>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7" name="Rectangle 1515"/>
            <p:cNvSpPr>
              <a:spLocks noChangeArrowheads="1"/>
            </p:cNvSpPr>
            <p:nvPr/>
          </p:nvSpPr>
          <p:spPr bwMode="auto">
            <a:xfrm>
              <a:off x="2990052" y="5130671"/>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8" name="Rectangle 1516"/>
            <p:cNvSpPr>
              <a:spLocks noChangeArrowheads="1"/>
            </p:cNvSpPr>
            <p:nvPr/>
          </p:nvSpPr>
          <p:spPr bwMode="auto">
            <a:xfrm>
              <a:off x="2911421"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9" name="Rectangle 1517"/>
            <p:cNvSpPr>
              <a:spLocks noChangeArrowheads="1"/>
            </p:cNvSpPr>
            <p:nvPr/>
          </p:nvSpPr>
          <p:spPr bwMode="auto">
            <a:xfrm>
              <a:off x="2953763"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50" name="Rectangle 1518"/>
            <p:cNvSpPr>
              <a:spLocks noChangeArrowheads="1"/>
            </p:cNvSpPr>
            <p:nvPr/>
          </p:nvSpPr>
          <p:spPr bwMode="auto">
            <a:xfrm>
              <a:off x="2990052"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51" name="Rectangle 1519"/>
            <p:cNvSpPr>
              <a:spLocks noChangeArrowheads="1"/>
            </p:cNvSpPr>
            <p:nvPr/>
          </p:nvSpPr>
          <p:spPr bwMode="auto">
            <a:xfrm>
              <a:off x="3032387"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52" name="Freeform 1520"/>
            <p:cNvSpPr>
              <a:spLocks noEditPoints="1"/>
            </p:cNvSpPr>
            <p:nvPr/>
          </p:nvSpPr>
          <p:spPr bwMode="auto">
            <a:xfrm>
              <a:off x="2881183" y="5033900"/>
              <a:ext cx="199595" cy="205641"/>
            </a:xfrm>
            <a:custGeom>
              <a:avLst/>
              <a:gdLst>
                <a:gd name="T0" fmla="*/ 79 w 99"/>
                <a:gd name="T1" fmla="*/ 54 h 103"/>
                <a:gd name="T2" fmla="*/ 79 w 99"/>
                <a:gd name="T3" fmla="*/ 15 h 103"/>
                <a:gd name="T4" fmla="*/ 78 w 99"/>
                <a:gd name="T5" fmla="*/ 11 h 103"/>
                <a:gd name="T6" fmla="*/ 74 w 99"/>
                <a:gd name="T7" fmla="*/ 10 h 103"/>
                <a:gd name="T8" fmla="*/ 64 w 99"/>
                <a:gd name="T9" fmla="*/ 5 h 103"/>
                <a:gd name="T10" fmla="*/ 64 w 99"/>
                <a:gd name="T11" fmla="*/ 2 h 103"/>
                <a:gd name="T12" fmla="*/ 62 w 99"/>
                <a:gd name="T13" fmla="*/ 0 h 103"/>
                <a:gd name="T14" fmla="*/ 39 w 99"/>
                <a:gd name="T15" fmla="*/ 0 h 103"/>
                <a:gd name="T16" fmla="*/ 37 w 99"/>
                <a:gd name="T17" fmla="*/ 0 h 103"/>
                <a:gd name="T18" fmla="*/ 35 w 99"/>
                <a:gd name="T19" fmla="*/ 2 h 103"/>
                <a:gd name="T20" fmla="*/ 35 w 99"/>
                <a:gd name="T21" fmla="*/ 10 h 103"/>
                <a:gd name="T22" fmla="*/ 25 w 99"/>
                <a:gd name="T23" fmla="*/ 10 h 103"/>
                <a:gd name="T24" fmla="*/ 21 w 99"/>
                <a:gd name="T25" fmla="*/ 11 h 103"/>
                <a:gd name="T26" fmla="*/ 20 w 99"/>
                <a:gd name="T27" fmla="*/ 15 h 103"/>
                <a:gd name="T28" fmla="*/ 5 w 99"/>
                <a:gd name="T29" fmla="*/ 54 h 103"/>
                <a:gd name="T30" fmla="*/ 2 w 99"/>
                <a:gd name="T31" fmla="*/ 54 h 103"/>
                <a:gd name="T32" fmla="*/ 0 w 99"/>
                <a:gd name="T33" fmla="*/ 56 h 103"/>
                <a:gd name="T34" fmla="*/ 0 w 99"/>
                <a:gd name="T35" fmla="*/ 98 h 103"/>
                <a:gd name="T36" fmla="*/ 0 w 99"/>
                <a:gd name="T37" fmla="*/ 101 h 103"/>
                <a:gd name="T38" fmla="*/ 2 w 99"/>
                <a:gd name="T39" fmla="*/ 103 h 103"/>
                <a:gd name="T40" fmla="*/ 94 w 99"/>
                <a:gd name="T41" fmla="*/ 103 h 103"/>
                <a:gd name="T42" fmla="*/ 96 w 99"/>
                <a:gd name="T43" fmla="*/ 103 h 103"/>
                <a:gd name="T44" fmla="*/ 99 w 99"/>
                <a:gd name="T45" fmla="*/ 101 h 103"/>
                <a:gd name="T46" fmla="*/ 99 w 99"/>
                <a:gd name="T47" fmla="*/ 59 h 103"/>
                <a:gd name="T48" fmla="*/ 99 w 99"/>
                <a:gd name="T49" fmla="*/ 56 h 103"/>
                <a:gd name="T50" fmla="*/ 96 w 99"/>
                <a:gd name="T51" fmla="*/ 54 h 103"/>
                <a:gd name="T52" fmla="*/ 94 w 99"/>
                <a:gd name="T53" fmla="*/ 54 h 103"/>
                <a:gd name="T54" fmla="*/ 59 w 99"/>
                <a:gd name="T55" fmla="*/ 93 h 103"/>
                <a:gd name="T56" fmla="*/ 39 w 99"/>
                <a:gd name="T57" fmla="*/ 84 h 103"/>
                <a:gd name="T58" fmla="*/ 10 w 99"/>
                <a:gd name="T59" fmla="*/ 93 h 103"/>
                <a:gd name="T60" fmla="*/ 25 w 99"/>
                <a:gd name="T61" fmla="*/ 64 h 103"/>
                <a:gd name="T62" fmla="*/ 27 w 99"/>
                <a:gd name="T63" fmla="*/ 64 h 103"/>
                <a:gd name="T64" fmla="*/ 30 w 99"/>
                <a:gd name="T65" fmla="*/ 61 h 103"/>
                <a:gd name="T66" fmla="*/ 30 w 99"/>
                <a:gd name="T67" fmla="*/ 19 h 103"/>
                <a:gd name="T68" fmla="*/ 39 w 99"/>
                <a:gd name="T69" fmla="*/ 19 h 103"/>
                <a:gd name="T70" fmla="*/ 43 w 99"/>
                <a:gd name="T71" fmla="*/ 18 h 103"/>
                <a:gd name="T72" fmla="*/ 44 w 99"/>
                <a:gd name="T73" fmla="*/ 15 h 103"/>
                <a:gd name="T74" fmla="*/ 54 w 99"/>
                <a:gd name="T75" fmla="*/ 10 h 103"/>
                <a:gd name="T76" fmla="*/ 54 w 99"/>
                <a:gd name="T77" fmla="*/ 15 h 103"/>
                <a:gd name="T78" fmla="*/ 56 w 99"/>
                <a:gd name="T79" fmla="*/ 18 h 103"/>
                <a:gd name="T80" fmla="*/ 59 w 99"/>
                <a:gd name="T81" fmla="*/ 19 h 103"/>
                <a:gd name="T82" fmla="*/ 69 w 99"/>
                <a:gd name="T83" fmla="*/ 59 h 103"/>
                <a:gd name="T84" fmla="*/ 69 w 99"/>
                <a:gd name="T85" fmla="*/ 61 h 103"/>
                <a:gd name="T86" fmla="*/ 72 w 99"/>
                <a:gd name="T87" fmla="*/ 64 h 103"/>
                <a:gd name="T88" fmla="*/ 89 w 99"/>
                <a:gd name="T89" fmla="*/ 6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 h="103">
                  <a:moveTo>
                    <a:pt x="94" y="54"/>
                  </a:moveTo>
                  <a:lnTo>
                    <a:pt x="79" y="54"/>
                  </a:lnTo>
                  <a:lnTo>
                    <a:pt x="79" y="15"/>
                  </a:lnTo>
                  <a:lnTo>
                    <a:pt x="79" y="15"/>
                  </a:lnTo>
                  <a:lnTo>
                    <a:pt x="79" y="12"/>
                  </a:lnTo>
                  <a:lnTo>
                    <a:pt x="78" y="11"/>
                  </a:lnTo>
                  <a:lnTo>
                    <a:pt x="76" y="10"/>
                  </a:lnTo>
                  <a:lnTo>
                    <a:pt x="74" y="10"/>
                  </a:lnTo>
                  <a:lnTo>
                    <a:pt x="64" y="10"/>
                  </a:lnTo>
                  <a:lnTo>
                    <a:pt x="64" y="5"/>
                  </a:lnTo>
                  <a:lnTo>
                    <a:pt x="64" y="5"/>
                  </a:lnTo>
                  <a:lnTo>
                    <a:pt x="64" y="2"/>
                  </a:lnTo>
                  <a:lnTo>
                    <a:pt x="63" y="1"/>
                  </a:lnTo>
                  <a:lnTo>
                    <a:pt x="62" y="0"/>
                  </a:lnTo>
                  <a:lnTo>
                    <a:pt x="59" y="0"/>
                  </a:lnTo>
                  <a:lnTo>
                    <a:pt x="39" y="0"/>
                  </a:lnTo>
                  <a:lnTo>
                    <a:pt x="39" y="0"/>
                  </a:lnTo>
                  <a:lnTo>
                    <a:pt x="37" y="0"/>
                  </a:lnTo>
                  <a:lnTo>
                    <a:pt x="36" y="1"/>
                  </a:lnTo>
                  <a:lnTo>
                    <a:pt x="35" y="2"/>
                  </a:lnTo>
                  <a:lnTo>
                    <a:pt x="35" y="5"/>
                  </a:lnTo>
                  <a:lnTo>
                    <a:pt x="35" y="10"/>
                  </a:lnTo>
                  <a:lnTo>
                    <a:pt x="25" y="10"/>
                  </a:lnTo>
                  <a:lnTo>
                    <a:pt x="25" y="10"/>
                  </a:lnTo>
                  <a:lnTo>
                    <a:pt x="22" y="10"/>
                  </a:lnTo>
                  <a:lnTo>
                    <a:pt x="21" y="11"/>
                  </a:lnTo>
                  <a:lnTo>
                    <a:pt x="20" y="12"/>
                  </a:lnTo>
                  <a:lnTo>
                    <a:pt x="20" y="15"/>
                  </a:lnTo>
                  <a:lnTo>
                    <a:pt x="20" y="54"/>
                  </a:lnTo>
                  <a:lnTo>
                    <a:pt x="5" y="54"/>
                  </a:lnTo>
                  <a:lnTo>
                    <a:pt x="5" y="54"/>
                  </a:lnTo>
                  <a:lnTo>
                    <a:pt x="2" y="54"/>
                  </a:lnTo>
                  <a:lnTo>
                    <a:pt x="1" y="55"/>
                  </a:lnTo>
                  <a:lnTo>
                    <a:pt x="0" y="56"/>
                  </a:lnTo>
                  <a:lnTo>
                    <a:pt x="0" y="59"/>
                  </a:lnTo>
                  <a:lnTo>
                    <a:pt x="0" y="98"/>
                  </a:lnTo>
                  <a:lnTo>
                    <a:pt x="0" y="98"/>
                  </a:lnTo>
                  <a:lnTo>
                    <a:pt x="0" y="101"/>
                  </a:lnTo>
                  <a:lnTo>
                    <a:pt x="1" y="102"/>
                  </a:lnTo>
                  <a:lnTo>
                    <a:pt x="2" y="103"/>
                  </a:lnTo>
                  <a:lnTo>
                    <a:pt x="5" y="103"/>
                  </a:lnTo>
                  <a:lnTo>
                    <a:pt x="94" y="103"/>
                  </a:lnTo>
                  <a:lnTo>
                    <a:pt x="94" y="103"/>
                  </a:lnTo>
                  <a:lnTo>
                    <a:pt x="96" y="103"/>
                  </a:lnTo>
                  <a:lnTo>
                    <a:pt x="97" y="102"/>
                  </a:lnTo>
                  <a:lnTo>
                    <a:pt x="99" y="101"/>
                  </a:lnTo>
                  <a:lnTo>
                    <a:pt x="99" y="98"/>
                  </a:lnTo>
                  <a:lnTo>
                    <a:pt x="99" y="59"/>
                  </a:lnTo>
                  <a:lnTo>
                    <a:pt x="99" y="59"/>
                  </a:lnTo>
                  <a:lnTo>
                    <a:pt x="99" y="56"/>
                  </a:lnTo>
                  <a:lnTo>
                    <a:pt x="97" y="55"/>
                  </a:lnTo>
                  <a:lnTo>
                    <a:pt x="96" y="54"/>
                  </a:lnTo>
                  <a:lnTo>
                    <a:pt x="94" y="54"/>
                  </a:lnTo>
                  <a:lnTo>
                    <a:pt x="94" y="54"/>
                  </a:lnTo>
                  <a:close/>
                  <a:moveTo>
                    <a:pt x="89" y="93"/>
                  </a:moveTo>
                  <a:lnTo>
                    <a:pt x="59" y="93"/>
                  </a:lnTo>
                  <a:lnTo>
                    <a:pt x="59" y="84"/>
                  </a:lnTo>
                  <a:lnTo>
                    <a:pt x="39" y="84"/>
                  </a:lnTo>
                  <a:lnTo>
                    <a:pt x="39" y="93"/>
                  </a:lnTo>
                  <a:lnTo>
                    <a:pt x="10" y="93"/>
                  </a:lnTo>
                  <a:lnTo>
                    <a:pt x="10" y="64"/>
                  </a:lnTo>
                  <a:lnTo>
                    <a:pt x="25" y="64"/>
                  </a:lnTo>
                  <a:lnTo>
                    <a:pt x="25" y="64"/>
                  </a:lnTo>
                  <a:lnTo>
                    <a:pt x="27" y="64"/>
                  </a:lnTo>
                  <a:lnTo>
                    <a:pt x="28" y="63"/>
                  </a:lnTo>
                  <a:lnTo>
                    <a:pt x="30" y="61"/>
                  </a:lnTo>
                  <a:lnTo>
                    <a:pt x="30" y="59"/>
                  </a:lnTo>
                  <a:lnTo>
                    <a:pt x="30" y="19"/>
                  </a:lnTo>
                  <a:lnTo>
                    <a:pt x="39" y="19"/>
                  </a:lnTo>
                  <a:lnTo>
                    <a:pt x="39" y="19"/>
                  </a:lnTo>
                  <a:lnTo>
                    <a:pt x="42" y="19"/>
                  </a:lnTo>
                  <a:lnTo>
                    <a:pt x="43" y="18"/>
                  </a:lnTo>
                  <a:lnTo>
                    <a:pt x="44" y="17"/>
                  </a:lnTo>
                  <a:lnTo>
                    <a:pt x="44" y="15"/>
                  </a:lnTo>
                  <a:lnTo>
                    <a:pt x="44" y="10"/>
                  </a:lnTo>
                  <a:lnTo>
                    <a:pt x="54" y="10"/>
                  </a:lnTo>
                  <a:lnTo>
                    <a:pt x="54" y="15"/>
                  </a:lnTo>
                  <a:lnTo>
                    <a:pt x="54" y="15"/>
                  </a:lnTo>
                  <a:lnTo>
                    <a:pt x="54" y="17"/>
                  </a:lnTo>
                  <a:lnTo>
                    <a:pt x="56" y="18"/>
                  </a:lnTo>
                  <a:lnTo>
                    <a:pt x="57" y="19"/>
                  </a:lnTo>
                  <a:lnTo>
                    <a:pt x="59" y="19"/>
                  </a:lnTo>
                  <a:lnTo>
                    <a:pt x="69" y="19"/>
                  </a:lnTo>
                  <a:lnTo>
                    <a:pt x="69" y="59"/>
                  </a:lnTo>
                  <a:lnTo>
                    <a:pt x="69" y="59"/>
                  </a:lnTo>
                  <a:lnTo>
                    <a:pt x="69" y="61"/>
                  </a:lnTo>
                  <a:lnTo>
                    <a:pt x="70" y="63"/>
                  </a:lnTo>
                  <a:lnTo>
                    <a:pt x="72" y="64"/>
                  </a:lnTo>
                  <a:lnTo>
                    <a:pt x="74" y="64"/>
                  </a:lnTo>
                  <a:lnTo>
                    <a:pt x="89" y="64"/>
                  </a:lnTo>
                  <a:lnTo>
                    <a:pt x="89"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grpSp>
      <p:sp>
        <p:nvSpPr>
          <p:cNvPr id="53" name="Freeform 1140"/>
          <p:cNvSpPr>
            <a:spLocks noEditPoints="1"/>
          </p:cNvSpPr>
          <p:nvPr/>
        </p:nvSpPr>
        <p:spPr bwMode="auto">
          <a:xfrm>
            <a:off x="5293259" y="4295662"/>
            <a:ext cx="494143" cy="314457"/>
          </a:xfrm>
          <a:custGeom>
            <a:avLst/>
            <a:gdLst>
              <a:gd name="T0" fmla="*/ 89 w 99"/>
              <a:gd name="T1" fmla="*/ 0 h 64"/>
              <a:gd name="T2" fmla="*/ 10 w 99"/>
              <a:gd name="T3" fmla="*/ 0 h 64"/>
              <a:gd name="T4" fmla="*/ 10 w 99"/>
              <a:gd name="T5" fmla="*/ 0 h 64"/>
              <a:gd name="T6" fmla="*/ 6 w 99"/>
              <a:gd name="T7" fmla="*/ 1 h 64"/>
              <a:gd name="T8" fmla="*/ 2 w 99"/>
              <a:gd name="T9" fmla="*/ 3 h 64"/>
              <a:gd name="T10" fmla="*/ 1 w 99"/>
              <a:gd name="T11" fmla="*/ 6 h 64"/>
              <a:gd name="T12" fmla="*/ 0 w 99"/>
              <a:gd name="T13" fmla="*/ 10 h 64"/>
              <a:gd name="T14" fmla="*/ 0 w 99"/>
              <a:gd name="T15" fmla="*/ 54 h 64"/>
              <a:gd name="T16" fmla="*/ 0 w 99"/>
              <a:gd name="T17" fmla="*/ 54 h 64"/>
              <a:gd name="T18" fmla="*/ 1 w 99"/>
              <a:gd name="T19" fmla="*/ 58 h 64"/>
              <a:gd name="T20" fmla="*/ 2 w 99"/>
              <a:gd name="T21" fmla="*/ 62 h 64"/>
              <a:gd name="T22" fmla="*/ 6 w 99"/>
              <a:gd name="T23" fmla="*/ 63 h 64"/>
              <a:gd name="T24" fmla="*/ 10 w 99"/>
              <a:gd name="T25" fmla="*/ 64 h 64"/>
              <a:gd name="T26" fmla="*/ 89 w 99"/>
              <a:gd name="T27" fmla="*/ 64 h 64"/>
              <a:gd name="T28" fmla="*/ 89 w 99"/>
              <a:gd name="T29" fmla="*/ 64 h 64"/>
              <a:gd name="T30" fmla="*/ 93 w 99"/>
              <a:gd name="T31" fmla="*/ 63 h 64"/>
              <a:gd name="T32" fmla="*/ 96 w 99"/>
              <a:gd name="T33" fmla="*/ 62 h 64"/>
              <a:gd name="T34" fmla="*/ 97 w 99"/>
              <a:gd name="T35" fmla="*/ 58 h 64"/>
              <a:gd name="T36" fmla="*/ 99 w 99"/>
              <a:gd name="T37" fmla="*/ 54 h 64"/>
              <a:gd name="T38" fmla="*/ 99 w 99"/>
              <a:gd name="T39" fmla="*/ 10 h 64"/>
              <a:gd name="T40" fmla="*/ 99 w 99"/>
              <a:gd name="T41" fmla="*/ 10 h 64"/>
              <a:gd name="T42" fmla="*/ 97 w 99"/>
              <a:gd name="T43" fmla="*/ 6 h 64"/>
              <a:gd name="T44" fmla="*/ 96 w 99"/>
              <a:gd name="T45" fmla="*/ 3 h 64"/>
              <a:gd name="T46" fmla="*/ 93 w 99"/>
              <a:gd name="T47" fmla="*/ 1 h 64"/>
              <a:gd name="T48" fmla="*/ 89 w 99"/>
              <a:gd name="T49" fmla="*/ 0 h 64"/>
              <a:gd name="T50" fmla="*/ 89 w 99"/>
              <a:gd name="T51" fmla="*/ 0 h 64"/>
              <a:gd name="T52" fmla="*/ 79 w 99"/>
              <a:gd name="T53" fmla="*/ 10 h 64"/>
              <a:gd name="T54" fmla="*/ 49 w 99"/>
              <a:gd name="T55" fmla="*/ 28 h 64"/>
              <a:gd name="T56" fmla="*/ 20 w 99"/>
              <a:gd name="T57" fmla="*/ 10 h 64"/>
              <a:gd name="T58" fmla="*/ 79 w 99"/>
              <a:gd name="T59" fmla="*/ 10 h 64"/>
              <a:gd name="T60" fmla="*/ 10 w 99"/>
              <a:gd name="T61" fmla="*/ 54 h 64"/>
              <a:gd name="T62" fmla="*/ 10 w 99"/>
              <a:gd name="T63" fmla="*/ 16 h 64"/>
              <a:gd name="T64" fmla="*/ 47 w 99"/>
              <a:gd name="T65" fmla="*/ 38 h 64"/>
              <a:gd name="T66" fmla="*/ 47 w 99"/>
              <a:gd name="T67" fmla="*/ 38 h 64"/>
              <a:gd name="T68" fmla="*/ 49 w 99"/>
              <a:gd name="T69" fmla="*/ 40 h 64"/>
              <a:gd name="T70" fmla="*/ 49 w 99"/>
              <a:gd name="T71" fmla="*/ 40 h 64"/>
              <a:gd name="T72" fmla="*/ 52 w 99"/>
              <a:gd name="T73" fmla="*/ 38 h 64"/>
              <a:gd name="T74" fmla="*/ 89 w 99"/>
              <a:gd name="T75" fmla="*/ 16 h 64"/>
              <a:gd name="T76" fmla="*/ 89 w 99"/>
              <a:gd name="T77" fmla="*/ 54 h 64"/>
              <a:gd name="T78" fmla="*/ 10 w 99"/>
              <a:gd name="T7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 h="64">
                <a:moveTo>
                  <a:pt x="89" y="0"/>
                </a:moveTo>
                <a:lnTo>
                  <a:pt x="10" y="0"/>
                </a:lnTo>
                <a:lnTo>
                  <a:pt x="10" y="0"/>
                </a:lnTo>
                <a:lnTo>
                  <a:pt x="6" y="1"/>
                </a:lnTo>
                <a:lnTo>
                  <a:pt x="2" y="3"/>
                </a:lnTo>
                <a:lnTo>
                  <a:pt x="1" y="6"/>
                </a:lnTo>
                <a:lnTo>
                  <a:pt x="0" y="10"/>
                </a:lnTo>
                <a:lnTo>
                  <a:pt x="0" y="54"/>
                </a:lnTo>
                <a:lnTo>
                  <a:pt x="0" y="54"/>
                </a:lnTo>
                <a:lnTo>
                  <a:pt x="1" y="58"/>
                </a:lnTo>
                <a:lnTo>
                  <a:pt x="2" y="62"/>
                </a:lnTo>
                <a:lnTo>
                  <a:pt x="6" y="63"/>
                </a:lnTo>
                <a:lnTo>
                  <a:pt x="10" y="64"/>
                </a:lnTo>
                <a:lnTo>
                  <a:pt x="89" y="64"/>
                </a:lnTo>
                <a:lnTo>
                  <a:pt x="89" y="64"/>
                </a:lnTo>
                <a:lnTo>
                  <a:pt x="93" y="63"/>
                </a:lnTo>
                <a:lnTo>
                  <a:pt x="96" y="62"/>
                </a:lnTo>
                <a:lnTo>
                  <a:pt x="97" y="58"/>
                </a:lnTo>
                <a:lnTo>
                  <a:pt x="99" y="54"/>
                </a:lnTo>
                <a:lnTo>
                  <a:pt x="99" y="10"/>
                </a:lnTo>
                <a:lnTo>
                  <a:pt x="99" y="10"/>
                </a:lnTo>
                <a:lnTo>
                  <a:pt x="97" y="6"/>
                </a:lnTo>
                <a:lnTo>
                  <a:pt x="96" y="3"/>
                </a:lnTo>
                <a:lnTo>
                  <a:pt x="93" y="1"/>
                </a:lnTo>
                <a:lnTo>
                  <a:pt x="89" y="0"/>
                </a:lnTo>
                <a:lnTo>
                  <a:pt x="89" y="0"/>
                </a:lnTo>
                <a:close/>
                <a:moveTo>
                  <a:pt x="79" y="10"/>
                </a:moveTo>
                <a:lnTo>
                  <a:pt x="49" y="28"/>
                </a:lnTo>
                <a:lnTo>
                  <a:pt x="20" y="10"/>
                </a:lnTo>
                <a:lnTo>
                  <a:pt x="79" y="10"/>
                </a:lnTo>
                <a:close/>
                <a:moveTo>
                  <a:pt x="10" y="54"/>
                </a:moveTo>
                <a:lnTo>
                  <a:pt x="10" y="16"/>
                </a:lnTo>
                <a:lnTo>
                  <a:pt x="47" y="38"/>
                </a:lnTo>
                <a:lnTo>
                  <a:pt x="47" y="38"/>
                </a:lnTo>
                <a:lnTo>
                  <a:pt x="49" y="40"/>
                </a:lnTo>
                <a:lnTo>
                  <a:pt x="49" y="40"/>
                </a:lnTo>
                <a:lnTo>
                  <a:pt x="52" y="38"/>
                </a:lnTo>
                <a:lnTo>
                  <a:pt x="89" y="16"/>
                </a:lnTo>
                <a:lnTo>
                  <a:pt x="89" y="54"/>
                </a:lnTo>
                <a:lnTo>
                  <a:pt x="10" y="5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p>
        </p:txBody>
      </p:sp>
      <p:grpSp>
        <p:nvGrpSpPr>
          <p:cNvPr id="54" name="Group 53"/>
          <p:cNvGrpSpPr/>
          <p:nvPr/>
        </p:nvGrpSpPr>
        <p:grpSpPr>
          <a:xfrm>
            <a:off x="8361730" y="4173011"/>
            <a:ext cx="452193" cy="465113"/>
            <a:chOff x="1277948" y="2323169"/>
            <a:chExt cx="166839" cy="171607"/>
          </a:xfrm>
          <a:solidFill>
            <a:schemeClr val="accent1"/>
          </a:solidFill>
        </p:grpSpPr>
        <p:sp>
          <p:nvSpPr>
            <p:cNvPr id="55" name="Freeform 1244"/>
            <p:cNvSpPr>
              <a:spLocks noEditPoints="1"/>
            </p:cNvSpPr>
            <p:nvPr/>
          </p:nvSpPr>
          <p:spPr bwMode="auto">
            <a:xfrm>
              <a:off x="1292250" y="2404206"/>
              <a:ext cx="138238" cy="90570"/>
            </a:xfrm>
            <a:custGeom>
              <a:avLst/>
              <a:gdLst>
                <a:gd name="T0" fmla="*/ 60 w 89"/>
                <a:gd name="T1" fmla="*/ 0 h 59"/>
                <a:gd name="T2" fmla="*/ 50 w 89"/>
                <a:gd name="T3" fmla="*/ 10 h 59"/>
                <a:gd name="T4" fmla="*/ 40 w 89"/>
                <a:gd name="T5" fmla="*/ 0 h 59"/>
                <a:gd name="T6" fmla="*/ 30 w 89"/>
                <a:gd name="T7" fmla="*/ 10 h 59"/>
                <a:gd name="T8" fmla="*/ 24 w 89"/>
                <a:gd name="T9" fmla="*/ 11 h 59"/>
                <a:gd name="T10" fmla="*/ 13 w 89"/>
                <a:gd name="T11" fmla="*/ 17 h 59"/>
                <a:gd name="T12" fmla="*/ 5 w 89"/>
                <a:gd name="T13" fmla="*/ 27 h 59"/>
                <a:gd name="T14" fmla="*/ 0 w 89"/>
                <a:gd name="T15" fmla="*/ 38 h 59"/>
                <a:gd name="T16" fmla="*/ 0 w 89"/>
                <a:gd name="T17" fmla="*/ 59 h 59"/>
                <a:gd name="T18" fmla="*/ 89 w 89"/>
                <a:gd name="T19" fmla="*/ 45 h 59"/>
                <a:gd name="T20" fmla="*/ 89 w 89"/>
                <a:gd name="T21" fmla="*/ 38 h 59"/>
                <a:gd name="T22" fmla="*/ 84 w 89"/>
                <a:gd name="T23" fmla="*/ 27 h 59"/>
                <a:gd name="T24" fmla="*/ 77 w 89"/>
                <a:gd name="T25" fmla="*/ 17 h 59"/>
                <a:gd name="T26" fmla="*/ 66 w 89"/>
                <a:gd name="T27" fmla="*/ 11 h 59"/>
                <a:gd name="T28" fmla="*/ 60 w 89"/>
                <a:gd name="T29" fmla="*/ 10 h 59"/>
                <a:gd name="T30" fmla="*/ 35 w 89"/>
                <a:gd name="T31" fmla="*/ 40 h 59"/>
                <a:gd name="T32" fmla="*/ 37 w 89"/>
                <a:gd name="T33" fmla="*/ 32 h 59"/>
                <a:gd name="T34" fmla="*/ 45 w 89"/>
                <a:gd name="T35" fmla="*/ 30 h 59"/>
                <a:gd name="T36" fmla="*/ 48 w 89"/>
                <a:gd name="T37" fmla="*/ 31 h 59"/>
                <a:gd name="T38" fmla="*/ 53 w 89"/>
                <a:gd name="T39" fmla="*/ 36 h 59"/>
                <a:gd name="T40" fmla="*/ 55 w 89"/>
                <a:gd name="T41" fmla="*/ 40 h 59"/>
                <a:gd name="T42" fmla="*/ 52 w 89"/>
                <a:gd name="T43" fmla="*/ 47 h 59"/>
                <a:gd name="T44" fmla="*/ 45 w 89"/>
                <a:gd name="T45" fmla="*/ 49 h 59"/>
                <a:gd name="T46" fmla="*/ 41 w 89"/>
                <a:gd name="T47" fmla="*/ 48 h 59"/>
                <a:gd name="T48" fmla="*/ 36 w 89"/>
                <a:gd name="T49" fmla="*/ 43 h 59"/>
                <a:gd name="T50" fmla="*/ 35 w 89"/>
                <a:gd name="T51" fmla="*/ 40 h 59"/>
                <a:gd name="T52" fmla="*/ 62 w 89"/>
                <a:gd name="T53" fmla="*/ 49 h 59"/>
                <a:gd name="T54" fmla="*/ 63 w 89"/>
                <a:gd name="T55" fmla="*/ 45 h 59"/>
                <a:gd name="T56" fmla="*/ 65 w 89"/>
                <a:gd name="T57" fmla="*/ 40 h 59"/>
                <a:gd name="T58" fmla="*/ 63 w 89"/>
                <a:gd name="T59" fmla="*/ 32 h 59"/>
                <a:gd name="T60" fmla="*/ 52 w 89"/>
                <a:gd name="T61" fmla="*/ 21 h 59"/>
                <a:gd name="T62" fmla="*/ 45 w 89"/>
                <a:gd name="T63" fmla="*/ 20 h 59"/>
                <a:gd name="T64" fmla="*/ 41 w 89"/>
                <a:gd name="T65" fmla="*/ 20 h 59"/>
                <a:gd name="T66" fmla="*/ 31 w 89"/>
                <a:gd name="T67" fmla="*/ 26 h 59"/>
                <a:gd name="T68" fmla="*/ 25 w 89"/>
                <a:gd name="T69" fmla="*/ 36 h 59"/>
                <a:gd name="T70" fmla="*/ 25 w 89"/>
                <a:gd name="T71" fmla="*/ 40 h 59"/>
                <a:gd name="T72" fmla="*/ 28 w 89"/>
                <a:gd name="T73" fmla="*/ 49 h 59"/>
                <a:gd name="T74" fmla="*/ 10 w 89"/>
                <a:gd name="T75" fmla="*/ 45 h 59"/>
                <a:gd name="T76" fmla="*/ 10 w 89"/>
                <a:gd name="T77" fmla="*/ 40 h 59"/>
                <a:gd name="T78" fmla="*/ 14 w 89"/>
                <a:gd name="T79" fmla="*/ 31 h 59"/>
                <a:gd name="T80" fmla="*/ 21 w 89"/>
                <a:gd name="T81" fmla="*/ 24 h 59"/>
                <a:gd name="T82" fmla="*/ 30 w 89"/>
                <a:gd name="T83" fmla="*/ 20 h 59"/>
                <a:gd name="T84" fmla="*/ 45 w 89"/>
                <a:gd name="T85" fmla="*/ 20 h 59"/>
                <a:gd name="T86" fmla="*/ 55 w 89"/>
                <a:gd name="T87" fmla="*/ 20 h 59"/>
                <a:gd name="T88" fmla="*/ 65 w 89"/>
                <a:gd name="T89" fmla="*/ 22 h 59"/>
                <a:gd name="T90" fmla="*/ 72 w 89"/>
                <a:gd name="T91" fmla="*/ 27 h 59"/>
                <a:gd name="T92" fmla="*/ 77 w 89"/>
                <a:gd name="T93" fmla="*/ 35 h 59"/>
                <a:gd name="T94" fmla="*/ 79 w 89"/>
                <a:gd name="T95"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59">
                  <a:moveTo>
                    <a:pt x="60" y="10"/>
                  </a:moveTo>
                  <a:lnTo>
                    <a:pt x="60" y="0"/>
                  </a:lnTo>
                  <a:lnTo>
                    <a:pt x="50" y="0"/>
                  </a:lnTo>
                  <a:lnTo>
                    <a:pt x="50" y="10"/>
                  </a:lnTo>
                  <a:lnTo>
                    <a:pt x="40" y="10"/>
                  </a:lnTo>
                  <a:lnTo>
                    <a:pt x="40" y="0"/>
                  </a:lnTo>
                  <a:lnTo>
                    <a:pt x="30" y="0"/>
                  </a:lnTo>
                  <a:lnTo>
                    <a:pt x="30" y="10"/>
                  </a:lnTo>
                  <a:lnTo>
                    <a:pt x="30" y="10"/>
                  </a:lnTo>
                  <a:lnTo>
                    <a:pt x="24" y="11"/>
                  </a:lnTo>
                  <a:lnTo>
                    <a:pt x="19" y="14"/>
                  </a:lnTo>
                  <a:lnTo>
                    <a:pt x="13" y="17"/>
                  </a:lnTo>
                  <a:lnTo>
                    <a:pt x="9" y="22"/>
                  </a:lnTo>
                  <a:lnTo>
                    <a:pt x="5" y="27"/>
                  </a:lnTo>
                  <a:lnTo>
                    <a:pt x="3" y="32"/>
                  </a:lnTo>
                  <a:lnTo>
                    <a:pt x="0" y="38"/>
                  </a:lnTo>
                  <a:lnTo>
                    <a:pt x="0" y="45"/>
                  </a:lnTo>
                  <a:lnTo>
                    <a:pt x="0" y="59"/>
                  </a:lnTo>
                  <a:lnTo>
                    <a:pt x="89" y="59"/>
                  </a:lnTo>
                  <a:lnTo>
                    <a:pt x="89" y="45"/>
                  </a:lnTo>
                  <a:lnTo>
                    <a:pt x="89" y="45"/>
                  </a:lnTo>
                  <a:lnTo>
                    <a:pt x="89" y="38"/>
                  </a:lnTo>
                  <a:lnTo>
                    <a:pt x="87" y="32"/>
                  </a:lnTo>
                  <a:lnTo>
                    <a:pt x="84" y="27"/>
                  </a:lnTo>
                  <a:lnTo>
                    <a:pt x="81" y="22"/>
                  </a:lnTo>
                  <a:lnTo>
                    <a:pt x="77" y="17"/>
                  </a:lnTo>
                  <a:lnTo>
                    <a:pt x="71" y="14"/>
                  </a:lnTo>
                  <a:lnTo>
                    <a:pt x="66" y="11"/>
                  </a:lnTo>
                  <a:lnTo>
                    <a:pt x="60" y="10"/>
                  </a:lnTo>
                  <a:lnTo>
                    <a:pt x="60" y="10"/>
                  </a:lnTo>
                  <a:close/>
                  <a:moveTo>
                    <a:pt x="35" y="40"/>
                  </a:moveTo>
                  <a:lnTo>
                    <a:pt x="35" y="40"/>
                  </a:lnTo>
                  <a:lnTo>
                    <a:pt x="36" y="36"/>
                  </a:lnTo>
                  <a:lnTo>
                    <a:pt x="37" y="32"/>
                  </a:lnTo>
                  <a:lnTo>
                    <a:pt x="41" y="31"/>
                  </a:lnTo>
                  <a:lnTo>
                    <a:pt x="45" y="30"/>
                  </a:lnTo>
                  <a:lnTo>
                    <a:pt x="45" y="30"/>
                  </a:lnTo>
                  <a:lnTo>
                    <a:pt x="48" y="31"/>
                  </a:lnTo>
                  <a:lnTo>
                    <a:pt x="52" y="32"/>
                  </a:lnTo>
                  <a:lnTo>
                    <a:pt x="53" y="36"/>
                  </a:lnTo>
                  <a:lnTo>
                    <a:pt x="55" y="40"/>
                  </a:lnTo>
                  <a:lnTo>
                    <a:pt x="55" y="40"/>
                  </a:lnTo>
                  <a:lnTo>
                    <a:pt x="53" y="43"/>
                  </a:lnTo>
                  <a:lnTo>
                    <a:pt x="52" y="47"/>
                  </a:lnTo>
                  <a:lnTo>
                    <a:pt x="48" y="48"/>
                  </a:lnTo>
                  <a:lnTo>
                    <a:pt x="45" y="49"/>
                  </a:lnTo>
                  <a:lnTo>
                    <a:pt x="45" y="49"/>
                  </a:lnTo>
                  <a:lnTo>
                    <a:pt x="41" y="48"/>
                  </a:lnTo>
                  <a:lnTo>
                    <a:pt x="37" y="47"/>
                  </a:lnTo>
                  <a:lnTo>
                    <a:pt x="36" y="43"/>
                  </a:lnTo>
                  <a:lnTo>
                    <a:pt x="35" y="40"/>
                  </a:lnTo>
                  <a:lnTo>
                    <a:pt x="35" y="40"/>
                  </a:lnTo>
                  <a:close/>
                  <a:moveTo>
                    <a:pt x="79" y="49"/>
                  </a:moveTo>
                  <a:lnTo>
                    <a:pt x="62" y="49"/>
                  </a:lnTo>
                  <a:lnTo>
                    <a:pt x="62" y="49"/>
                  </a:lnTo>
                  <a:lnTo>
                    <a:pt x="63" y="45"/>
                  </a:lnTo>
                  <a:lnTo>
                    <a:pt x="65" y="40"/>
                  </a:lnTo>
                  <a:lnTo>
                    <a:pt x="65" y="40"/>
                  </a:lnTo>
                  <a:lnTo>
                    <a:pt x="65" y="36"/>
                  </a:lnTo>
                  <a:lnTo>
                    <a:pt x="63" y="32"/>
                  </a:lnTo>
                  <a:lnTo>
                    <a:pt x="58" y="26"/>
                  </a:lnTo>
                  <a:lnTo>
                    <a:pt x="52" y="21"/>
                  </a:lnTo>
                  <a:lnTo>
                    <a:pt x="48" y="20"/>
                  </a:lnTo>
                  <a:lnTo>
                    <a:pt x="45" y="20"/>
                  </a:lnTo>
                  <a:lnTo>
                    <a:pt x="45" y="20"/>
                  </a:lnTo>
                  <a:lnTo>
                    <a:pt x="41" y="20"/>
                  </a:lnTo>
                  <a:lnTo>
                    <a:pt x="37" y="21"/>
                  </a:lnTo>
                  <a:lnTo>
                    <a:pt x="31" y="26"/>
                  </a:lnTo>
                  <a:lnTo>
                    <a:pt x="26" y="32"/>
                  </a:lnTo>
                  <a:lnTo>
                    <a:pt x="25" y="36"/>
                  </a:lnTo>
                  <a:lnTo>
                    <a:pt x="25" y="40"/>
                  </a:lnTo>
                  <a:lnTo>
                    <a:pt x="25" y="40"/>
                  </a:lnTo>
                  <a:lnTo>
                    <a:pt x="26" y="45"/>
                  </a:lnTo>
                  <a:lnTo>
                    <a:pt x="28" y="49"/>
                  </a:lnTo>
                  <a:lnTo>
                    <a:pt x="10" y="49"/>
                  </a:lnTo>
                  <a:lnTo>
                    <a:pt x="10" y="45"/>
                  </a:lnTo>
                  <a:lnTo>
                    <a:pt x="10" y="45"/>
                  </a:lnTo>
                  <a:lnTo>
                    <a:pt x="10" y="40"/>
                  </a:lnTo>
                  <a:lnTo>
                    <a:pt x="13" y="35"/>
                  </a:lnTo>
                  <a:lnTo>
                    <a:pt x="14" y="31"/>
                  </a:lnTo>
                  <a:lnTo>
                    <a:pt x="18" y="27"/>
                  </a:lnTo>
                  <a:lnTo>
                    <a:pt x="21" y="24"/>
                  </a:lnTo>
                  <a:lnTo>
                    <a:pt x="25" y="22"/>
                  </a:lnTo>
                  <a:lnTo>
                    <a:pt x="30" y="20"/>
                  </a:lnTo>
                  <a:lnTo>
                    <a:pt x="35" y="20"/>
                  </a:lnTo>
                  <a:lnTo>
                    <a:pt x="45" y="20"/>
                  </a:lnTo>
                  <a:lnTo>
                    <a:pt x="55" y="20"/>
                  </a:lnTo>
                  <a:lnTo>
                    <a:pt x="55" y="20"/>
                  </a:lnTo>
                  <a:lnTo>
                    <a:pt x="60" y="20"/>
                  </a:lnTo>
                  <a:lnTo>
                    <a:pt x="65" y="22"/>
                  </a:lnTo>
                  <a:lnTo>
                    <a:pt x="68" y="24"/>
                  </a:lnTo>
                  <a:lnTo>
                    <a:pt x="72" y="27"/>
                  </a:lnTo>
                  <a:lnTo>
                    <a:pt x="76" y="31"/>
                  </a:lnTo>
                  <a:lnTo>
                    <a:pt x="77" y="35"/>
                  </a:lnTo>
                  <a:lnTo>
                    <a:pt x="79" y="40"/>
                  </a:lnTo>
                  <a:lnTo>
                    <a:pt x="79" y="45"/>
                  </a:lnTo>
                  <a:lnTo>
                    <a:pt x="79"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56" name="Freeform 1245"/>
            <p:cNvSpPr>
              <a:spLocks noEditPoints="1"/>
            </p:cNvSpPr>
            <p:nvPr/>
          </p:nvSpPr>
          <p:spPr bwMode="auto">
            <a:xfrm>
              <a:off x="1277948" y="2323169"/>
              <a:ext cx="166839" cy="90570"/>
            </a:xfrm>
            <a:custGeom>
              <a:avLst/>
              <a:gdLst>
                <a:gd name="T0" fmla="*/ 86 w 104"/>
                <a:gd name="T1" fmla="*/ 15 h 55"/>
                <a:gd name="T2" fmla="*/ 79 w 104"/>
                <a:gd name="T3" fmla="*/ 8 h 55"/>
                <a:gd name="T4" fmla="*/ 62 w 104"/>
                <a:gd name="T5" fmla="*/ 1 h 55"/>
                <a:gd name="T6" fmla="*/ 42 w 104"/>
                <a:gd name="T7" fmla="*/ 1 h 55"/>
                <a:gd name="T8" fmla="*/ 25 w 104"/>
                <a:gd name="T9" fmla="*/ 8 h 55"/>
                <a:gd name="T10" fmla="*/ 2 w 104"/>
                <a:gd name="T11" fmla="*/ 28 h 55"/>
                <a:gd name="T12" fmla="*/ 1 w 104"/>
                <a:gd name="T13" fmla="*/ 32 h 55"/>
                <a:gd name="T14" fmla="*/ 0 w 104"/>
                <a:gd name="T15" fmla="*/ 36 h 55"/>
                <a:gd name="T16" fmla="*/ 2 w 104"/>
                <a:gd name="T17" fmla="*/ 42 h 55"/>
                <a:gd name="T18" fmla="*/ 14 w 104"/>
                <a:gd name="T19" fmla="*/ 53 h 55"/>
                <a:gd name="T20" fmla="*/ 21 w 104"/>
                <a:gd name="T21" fmla="*/ 55 h 55"/>
                <a:gd name="T22" fmla="*/ 25 w 104"/>
                <a:gd name="T23" fmla="*/ 55 h 55"/>
                <a:gd name="T24" fmla="*/ 38 w 104"/>
                <a:gd name="T25" fmla="*/ 42 h 55"/>
                <a:gd name="T26" fmla="*/ 39 w 104"/>
                <a:gd name="T27" fmla="*/ 39 h 55"/>
                <a:gd name="T28" fmla="*/ 41 w 104"/>
                <a:gd name="T29" fmla="*/ 36 h 55"/>
                <a:gd name="T30" fmla="*/ 38 w 104"/>
                <a:gd name="T31" fmla="*/ 28 h 55"/>
                <a:gd name="T32" fmla="*/ 27 w 104"/>
                <a:gd name="T33" fmla="*/ 18 h 55"/>
                <a:gd name="T34" fmla="*/ 39 w 104"/>
                <a:gd name="T35" fmla="*/ 12 h 55"/>
                <a:gd name="T36" fmla="*/ 52 w 104"/>
                <a:gd name="T37" fmla="*/ 10 h 55"/>
                <a:gd name="T38" fmla="*/ 64 w 104"/>
                <a:gd name="T39" fmla="*/ 12 h 55"/>
                <a:gd name="T40" fmla="*/ 76 w 104"/>
                <a:gd name="T41" fmla="*/ 18 h 55"/>
                <a:gd name="T42" fmla="*/ 65 w 104"/>
                <a:gd name="T43" fmla="*/ 28 h 55"/>
                <a:gd name="T44" fmla="*/ 63 w 104"/>
                <a:gd name="T45" fmla="*/ 36 h 55"/>
                <a:gd name="T46" fmla="*/ 65 w 104"/>
                <a:gd name="T47" fmla="*/ 42 h 55"/>
                <a:gd name="T48" fmla="*/ 76 w 104"/>
                <a:gd name="T49" fmla="*/ 53 h 55"/>
                <a:gd name="T50" fmla="*/ 83 w 104"/>
                <a:gd name="T51" fmla="*/ 55 h 55"/>
                <a:gd name="T52" fmla="*/ 88 w 104"/>
                <a:gd name="T53" fmla="*/ 55 h 55"/>
                <a:gd name="T54" fmla="*/ 101 w 104"/>
                <a:gd name="T55" fmla="*/ 42 h 55"/>
                <a:gd name="T56" fmla="*/ 102 w 104"/>
                <a:gd name="T57" fmla="*/ 39 h 55"/>
                <a:gd name="T58" fmla="*/ 102 w 104"/>
                <a:gd name="T59" fmla="*/ 32 h 55"/>
                <a:gd name="T60" fmla="*/ 101 w 104"/>
                <a:gd name="T61" fmla="*/ 28 h 55"/>
                <a:gd name="T62" fmla="*/ 21 w 104"/>
                <a:gd name="T63" fmla="*/ 25 h 55"/>
                <a:gd name="T64" fmla="*/ 21 w 104"/>
                <a:gd name="T65" fmla="*/ 45 h 55"/>
                <a:gd name="T66" fmla="*/ 83 w 104"/>
                <a:gd name="T67" fmla="*/ 45 h 55"/>
                <a:gd name="T68" fmla="*/ 83 w 104"/>
                <a:gd name="T69" fmla="*/ 25 h 55"/>
                <a:gd name="T70" fmla="*/ 83 w 104"/>
                <a:gd name="T71"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55">
                  <a:moveTo>
                    <a:pt x="101" y="28"/>
                  </a:moveTo>
                  <a:lnTo>
                    <a:pt x="86" y="15"/>
                  </a:lnTo>
                  <a:lnTo>
                    <a:pt x="86" y="15"/>
                  </a:lnTo>
                  <a:lnTo>
                    <a:pt x="79" y="8"/>
                  </a:lnTo>
                  <a:lnTo>
                    <a:pt x="70" y="4"/>
                  </a:lnTo>
                  <a:lnTo>
                    <a:pt x="62" y="1"/>
                  </a:lnTo>
                  <a:lnTo>
                    <a:pt x="52" y="0"/>
                  </a:lnTo>
                  <a:lnTo>
                    <a:pt x="42" y="1"/>
                  </a:lnTo>
                  <a:lnTo>
                    <a:pt x="33" y="4"/>
                  </a:lnTo>
                  <a:lnTo>
                    <a:pt x="25" y="8"/>
                  </a:lnTo>
                  <a:lnTo>
                    <a:pt x="17" y="15"/>
                  </a:lnTo>
                  <a:lnTo>
                    <a:pt x="2" y="28"/>
                  </a:lnTo>
                  <a:lnTo>
                    <a:pt x="2" y="28"/>
                  </a:lnTo>
                  <a:lnTo>
                    <a:pt x="1" y="32"/>
                  </a:lnTo>
                  <a:lnTo>
                    <a:pt x="0" y="36"/>
                  </a:lnTo>
                  <a:lnTo>
                    <a:pt x="0" y="36"/>
                  </a:lnTo>
                  <a:lnTo>
                    <a:pt x="1" y="39"/>
                  </a:lnTo>
                  <a:lnTo>
                    <a:pt x="2" y="42"/>
                  </a:lnTo>
                  <a:lnTo>
                    <a:pt x="14" y="53"/>
                  </a:lnTo>
                  <a:lnTo>
                    <a:pt x="14" y="53"/>
                  </a:lnTo>
                  <a:lnTo>
                    <a:pt x="16" y="55"/>
                  </a:lnTo>
                  <a:lnTo>
                    <a:pt x="21" y="55"/>
                  </a:lnTo>
                  <a:lnTo>
                    <a:pt x="21" y="55"/>
                  </a:lnTo>
                  <a:lnTo>
                    <a:pt x="25" y="55"/>
                  </a:lnTo>
                  <a:lnTo>
                    <a:pt x="27" y="53"/>
                  </a:lnTo>
                  <a:lnTo>
                    <a:pt x="38" y="42"/>
                  </a:lnTo>
                  <a:lnTo>
                    <a:pt x="38" y="42"/>
                  </a:lnTo>
                  <a:lnTo>
                    <a:pt x="39" y="39"/>
                  </a:lnTo>
                  <a:lnTo>
                    <a:pt x="41" y="36"/>
                  </a:lnTo>
                  <a:lnTo>
                    <a:pt x="41" y="36"/>
                  </a:lnTo>
                  <a:lnTo>
                    <a:pt x="39" y="32"/>
                  </a:lnTo>
                  <a:lnTo>
                    <a:pt x="38" y="28"/>
                  </a:lnTo>
                  <a:lnTo>
                    <a:pt x="27" y="18"/>
                  </a:lnTo>
                  <a:lnTo>
                    <a:pt x="27" y="18"/>
                  </a:lnTo>
                  <a:lnTo>
                    <a:pt x="33" y="15"/>
                  </a:lnTo>
                  <a:lnTo>
                    <a:pt x="39" y="12"/>
                  </a:lnTo>
                  <a:lnTo>
                    <a:pt x="46" y="10"/>
                  </a:lnTo>
                  <a:lnTo>
                    <a:pt x="52" y="10"/>
                  </a:lnTo>
                  <a:lnTo>
                    <a:pt x="58" y="10"/>
                  </a:lnTo>
                  <a:lnTo>
                    <a:pt x="64" y="12"/>
                  </a:lnTo>
                  <a:lnTo>
                    <a:pt x="70" y="15"/>
                  </a:lnTo>
                  <a:lnTo>
                    <a:pt x="76" y="18"/>
                  </a:lnTo>
                  <a:lnTo>
                    <a:pt x="65" y="28"/>
                  </a:lnTo>
                  <a:lnTo>
                    <a:pt x="65" y="28"/>
                  </a:lnTo>
                  <a:lnTo>
                    <a:pt x="64" y="32"/>
                  </a:lnTo>
                  <a:lnTo>
                    <a:pt x="63" y="36"/>
                  </a:lnTo>
                  <a:lnTo>
                    <a:pt x="64" y="39"/>
                  </a:lnTo>
                  <a:lnTo>
                    <a:pt x="65" y="42"/>
                  </a:lnTo>
                  <a:lnTo>
                    <a:pt x="76" y="53"/>
                  </a:lnTo>
                  <a:lnTo>
                    <a:pt x="76" y="53"/>
                  </a:lnTo>
                  <a:lnTo>
                    <a:pt x="79" y="55"/>
                  </a:lnTo>
                  <a:lnTo>
                    <a:pt x="83" y="55"/>
                  </a:lnTo>
                  <a:lnTo>
                    <a:pt x="83" y="55"/>
                  </a:lnTo>
                  <a:lnTo>
                    <a:pt x="88" y="55"/>
                  </a:lnTo>
                  <a:lnTo>
                    <a:pt x="90" y="53"/>
                  </a:lnTo>
                  <a:lnTo>
                    <a:pt x="101" y="42"/>
                  </a:lnTo>
                  <a:lnTo>
                    <a:pt x="101" y="42"/>
                  </a:lnTo>
                  <a:lnTo>
                    <a:pt x="102" y="39"/>
                  </a:lnTo>
                  <a:lnTo>
                    <a:pt x="104" y="36"/>
                  </a:lnTo>
                  <a:lnTo>
                    <a:pt x="102" y="32"/>
                  </a:lnTo>
                  <a:lnTo>
                    <a:pt x="101" y="28"/>
                  </a:lnTo>
                  <a:lnTo>
                    <a:pt x="101" y="28"/>
                  </a:lnTo>
                  <a:close/>
                  <a:moveTo>
                    <a:pt x="10" y="36"/>
                  </a:moveTo>
                  <a:lnTo>
                    <a:pt x="21" y="25"/>
                  </a:lnTo>
                  <a:lnTo>
                    <a:pt x="31" y="36"/>
                  </a:lnTo>
                  <a:lnTo>
                    <a:pt x="21" y="45"/>
                  </a:lnTo>
                  <a:lnTo>
                    <a:pt x="10" y="36"/>
                  </a:lnTo>
                  <a:close/>
                  <a:moveTo>
                    <a:pt x="83" y="45"/>
                  </a:moveTo>
                  <a:lnTo>
                    <a:pt x="73" y="36"/>
                  </a:lnTo>
                  <a:lnTo>
                    <a:pt x="83" y="25"/>
                  </a:lnTo>
                  <a:lnTo>
                    <a:pt x="94" y="36"/>
                  </a:lnTo>
                  <a:lnTo>
                    <a:pt x="83"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grpSp>
      <p:sp>
        <p:nvSpPr>
          <p:cNvPr id="58" name="TextBox 57"/>
          <p:cNvSpPr txBox="1"/>
          <p:nvPr/>
        </p:nvSpPr>
        <p:spPr>
          <a:xfrm>
            <a:off x="2294186" y="1247647"/>
            <a:ext cx="7676661" cy="1938992"/>
          </a:xfrm>
          <a:prstGeom prst="rect">
            <a:avLst/>
          </a:prstGeom>
          <a:noFill/>
        </p:spPr>
        <p:txBody>
          <a:bodyPr wrap="square" rtlCol="0">
            <a:spAutoFit/>
          </a:bodyPr>
          <a:lstStyle/>
          <a:p>
            <a:pPr lvl="1" algn="ctr"/>
            <a:r>
              <a:rPr lang="en-US" sz="6000" dirty="0">
                <a:solidFill>
                  <a:schemeClr val="accent2"/>
                </a:solidFill>
                <a:latin typeface="Lato Black" panose="020F0A02020204030203" pitchFamily="34" charset="0"/>
              </a:rPr>
              <a:t>THANK YOU FOR WATCHING</a:t>
            </a:r>
            <a:endParaRPr lang="id-ID" sz="6000" b="1" dirty="0">
              <a:solidFill>
                <a:schemeClr val="accent2"/>
              </a:solidFill>
              <a:latin typeface="Lato Black" panose="020F0A02020204030203" pitchFamily="34" charset="0"/>
            </a:endParaRPr>
          </a:p>
        </p:txBody>
      </p:sp>
      <p:cxnSp>
        <p:nvCxnSpPr>
          <p:cNvPr id="59" name="Straight Connector 58"/>
          <p:cNvCxnSpPr/>
          <p:nvPr/>
        </p:nvCxnSpPr>
        <p:spPr>
          <a:xfrm>
            <a:off x="2872183" y="3951388"/>
            <a:ext cx="0" cy="11092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040059" y="3951388"/>
            <a:ext cx="0" cy="11092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9084473" y="3951388"/>
            <a:ext cx="0" cy="11092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776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601303"/>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4" y="6173793"/>
            <a:ext cx="731837" cy="525463"/>
          </a:xfrm>
          <a:prstGeom prst="rect">
            <a:avLst/>
          </a:prstGeom>
        </p:spPr>
        <p:txBody>
          <a:bodyPr/>
          <a:lstStyle/>
          <a:p>
            <a:pPr algn="r"/>
            <a:fld id="{00000000-1234-1234-1234-123412341234}" type="slidenum">
              <a:rPr lang="en" smtClean="0"/>
              <a:pPr algn="r"/>
              <a:t>2</a:t>
            </a:fld>
            <a:endParaRPr lang="en" dirty="0"/>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603799" y="318521"/>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Our Speakers from United Bay</a:t>
            </a:r>
            <a:endParaRPr lang="en-US" sz="3200" b="1" dirty="0">
              <a:solidFill>
                <a:schemeClr val="tx2"/>
              </a:solidFill>
            </a:endParaRPr>
          </a:p>
        </p:txBody>
      </p:sp>
      <p:sp>
        <p:nvSpPr>
          <p:cNvPr id="10" name="TextBox 9">
            <a:extLst>
              <a:ext uri="{FF2B5EF4-FFF2-40B4-BE49-F238E27FC236}">
                <a16:creationId xmlns:a16="http://schemas.microsoft.com/office/drawing/2014/main" id="{81422E30-BF54-5E1A-34CB-D4614E9113A1}"/>
              </a:ext>
            </a:extLst>
          </p:cNvPr>
          <p:cNvSpPr txBox="1"/>
          <p:nvPr/>
        </p:nvSpPr>
        <p:spPr>
          <a:xfrm>
            <a:off x="6862712" y="4606539"/>
            <a:ext cx="3290375" cy="830997"/>
          </a:xfrm>
          <a:prstGeom prst="rect">
            <a:avLst/>
          </a:prstGeom>
          <a:noFill/>
        </p:spPr>
        <p:txBody>
          <a:bodyPr wrap="square" rtlCol="0">
            <a:spAutoFit/>
          </a:bodyPr>
          <a:lstStyle/>
          <a:p>
            <a:pPr algn="ctr"/>
            <a:r>
              <a:rPr lang="en-US" sz="2400" b="1" dirty="0">
                <a:latin typeface="Lato" panose="020F0502020204030203" pitchFamily="34" charset="0"/>
              </a:rPr>
              <a:t>Doug Kelley, </a:t>
            </a:r>
          </a:p>
          <a:p>
            <a:pPr algn="ctr"/>
            <a:r>
              <a:rPr lang="en-US" sz="2400" b="1" dirty="0">
                <a:latin typeface="Lato" panose="020F0502020204030203" pitchFamily="34" charset="0"/>
              </a:rPr>
              <a:t>CFO</a:t>
            </a:r>
          </a:p>
        </p:txBody>
      </p:sp>
      <p:pic>
        <p:nvPicPr>
          <p:cNvPr id="3" name="Picture 2">
            <a:extLst>
              <a:ext uri="{FF2B5EF4-FFF2-40B4-BE49-F238E27FC236}">
                <a16:creationId xmlns:a16="http://schemas.microsoft.com/office/drawing/2014/main" id="{30E49BCE-1CAF-E09C-10A0-417ACD08340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858" b="29918"/>
          <a:stretch/>
        </p:blipFill>
        <p:spPr>
          <a:xfrm>
            <a:off x="2107922" y="1596637"/>
            <a:ext cx="2920712" cy="2857500"/>
          </a:xfrm>
          <a:prstGeom prst="rect">
            <a:avLst/>
          </a:prstGeom>
        </p:spPr>
      </p:pic>
      <p:pic>
        <p:nvPicPr>
          <p:cNvPr id="5" name="Picture 4">
            <a:extLst>
              <a:ext uri="{FF2B5EF4-FFF2-40B4-BE49-F238E27FC236}">
                <a16:creationId xmlns:a16="http://schemas.microsoft.com/office/drawing/2014/main" id="{18163FB9-84DB-FF6C-AE5D-BE6522DAD96F}"/>
              </a:ext>
            </a:extLst>
          </p:cNvPr>
          <p:cNvPicPr>
            <a:picLocks noChangeAspect="1"/>
          </p:cNvPicPr>
          <p:nvPr/>
        </p:nvPicPr>
        <p:blipFill>
          <a:blip r:embed="rId4"/>
          <a:stretch>
            <a:fillRect/>
          </a:stretch>
        </p:blipFill>
        <p:spPr>
          <a:xfrm>
            <a:off x="7015111" y="1596637"/>
            <a:ext cx="2857500" cy="2857500"/>
          </a:xfrm>
          <a:prstGeom prst="rect">
            <a:avLst/>
          </a:prstGeom>
        </p:spPr>
      </p:pic>
      <p:sp>
        <p:nvSpPr>
          <p:cNvPr id="8" name="TextBox 7">
            <a:extLst>
              <a:ext uri="{FF2B5EF4-FFF2-40B4-BE49-F238E27FC236}">
                <a16:creationId xmlns:a16="http://schemas.microsoft.com/office/drawing/2014/main" id="{94CFADEC-6A0C-53F6-1CE8-70A537FD3CA1}"/>
              </a:ext>
            </a:extLst>
          </p:cNvPr>
          <p:cNvSpPr txBox="1"/>
          <p:nvPr/>
        </p:nvSpPr>
        <p:spPr>
          <a:xfrm>
            <a:off x="2038920" y="4606540"/>
            <a:ext cx="3290375" cy="830997"/>
          </a:xfrm>
          <a:prstGeom prst="rect">
            <a:avLst/>
          </a:prstGeom>
          <a:noFill/>
        </p:spPr>
        <p:txBody>
          <a:bodyPr wrap="square" rtlCol="0">
            <a:spAutoFit/>
          </a:bodyPr>
          <a:lstStyle/>
          <a:p>
            <a:pPr algn="ctr"/>
            <a:r>
              <a:rPr lang="en-US" sz="2400" b="1" dirty="0">
                <a:latin typeface="Lato" panose="020F0502020204030203" pitchFamily="34" charset="0"/>
              </a:rPr>
              <a:t>Diane </a:t>
            </a:r>
            <a:r>
              <a:rPr lang="en-US" sz="2400" b="1" dirty="0" err="1">
                <a:latin typeface="Lato" panose="020F0502020204030203" pitchFamily="34" charset="0"/>
              </a:rPr>
              <a:t>Abbonizio</a:t>
            </a:r>
            <a:r>
              <a:rPr lang="en-US" sz="2400" b="1" dirty="0">
                <a:latin typeface="Lato" panose="020F0502020204030203" pitchFamily="34" charset="0"/>
              </a:rPr>
              <a:t>, </a:t>
            </a:r>
          </a:p>
          <a:p>
            <a:pPr algn="ctr"/>
            <a:r>
              <a:rPr lang="en-US" sz="2400" b="1" dirty="0">
                <a:latin typeface="Lato" panose="020F0502020204030203" pitchFamily="34" charset="0"/>
              </a:rPr>
              <a:t>CEO</a:t>
            </a:r>
            <a:endParaRPr lang="en-US" sz="2400" dirty="0">
              <a:latin typeface="Lato" panose="020F0502020204030203"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10160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4" y="6173793"/>
            <a:ext cx="731837" cy="525463"/>
          </a:xfrm>
          <a:prstGeom prst="rect">
            <a:avLst/>
          </a:prstGeom>
        </p:spPr>
        <p:txBody>
          <a:bodyPr/>
          <a:lstStyle/>
          <a:p>
            <a:pPr algn="r"/>
            <a:fld id="{00000000-1234-1234-1234-123412341234}" type="slidenum">
              <a:rPr lang="en" smtClean="0"/>
              <a:pPr algn="r"/>
              <a:t>3</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431889" y="1764474"/>
            <a:ext cx="4153411" cy="3329063"/>
          </a:xfrm>
          <a:prstGeom prst="rect">
            <a:avLst/>
          </a:prstGeom>
          <a:noFill/>
          <a:ln>
            <a:noFill/>
          </a:ln>
        </p:spPr>
        <p:txBody>
          <a:bodyPr spcFirstLastPara="1" wrap="square" lIns="121900" tIns="121900" rIns="121900" bIns="121900" rtlCol="0" anchor="ctr" anchorCtr="0">
            <a:normAutofit/>
          </a:bodyPr>
          <a:lstStyle/>
          <a:p>
            <a:pPr marL="609523" indent="-457143">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Bay City, MI</a:t>
            </a:r>
          </a:p>
          <a:p>
            <a:pPr marL="609523" indent="-457143">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Approx. $278M in assets</a:t>
            </a:r>
          </a:p>
          <a:p>
            <a:pPr marL="609523" indent="-457143">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Over 18,000 members</a:t>
            </a:r>
          </a:p>
          <a:p>
            <a:pPr marL="609523" indent="-457143">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73 FTEs</a:t>
            </a:r>
          </a:p>
          <a:p>
            <a:pPr marL="609523" indent="-457143">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6 branches</a:t>
            </a:r>
          </a:p>
          <a:p>
            <a:pPr marL="152380">
              <a:lnSpc>
                <a:spcPct val="115000"/>
              </a:lnSpc>
              <a:spcAft>
                <a:spcPts val="800"/>
              </a:spcAft>
              <a:buClr>
                <a:schemeClr val="dk2"/>
              </a:buClr>
              <a:buSzPts val="1800"/>
            </a:pPr>
            <a:endParaRPr lang="en-US" sz="1467" dirty="0">
              <a:solidFill>
                <a:schemeClr val="dk2"/>
              </a:solidFill>
              <a:latin typeface="Roboto" panose="020B0604020202020204" charset="0"/>
              <a:ea typeface="Roboto" panose="020B0604020202020204" charset="0"/>
              <a:cs typeface="Arial"/>
              <a:sym typeface="Arial"/>
            </a:endParaRPr>
          </a:p>
          <a:p>
            <a:pPr marL="609523" indent="-457143">
              <a:lnSpc>
                <a:spcPct val="115000"/>
              </a:lnSpc>
              <a:spcAft>
                <a:spcPts val="800"/>
              </a:spcAft>
              <a:buClr>
                <a:schemeClr val="dk2"/>
              </a:buClr>
              <a:buSzPts val="1800"/>
              <a:buFont typeface="Arial"/>
              <a:buChar char="●"/>
            </a:pPr>
            <a:endParaRPr lang="en-US" sz="1467" dirty="0">
              <a:solidFill>
                <a:schemeClr val="dk2"/>
              </a:solidFill>
              <a:latin typeface="Roboto" panose="020B0604020202020204" charset="0"/>
              <a:ea typeface="Roboto" panose="020B0604020202020204" charset="0"/>
              <a:cs typeface="Arial"/>
              <a:sym typeface="Arial"/>
            </a:endParaRP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658433" y="356781"/>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About United Bay</a:t>
            </a:r>
            <a:endParaRPr lang="en-US" sz="3200" b="1" dirty="0">
              <a:solidFill>
                <a:schemeClr val="tx2"/>
              </a:solidFill>
            </a:endParaRPr>
          </a:p>
        </p:txBody>
      </p:sp>
      <p:pic>
        <p:nvPicPr>
          <p:cNvPr id="4" name="Picture 3">
            <a:extLst>
              <a:ext uri="{FF2B5EF4-FFF2-40B4-BE49-F238E27FC236}">
                <a16:creationId xmlns:a16="http://schemas.microsoft.com/office/drawing/2014/main" id="{C84CA2D6-38C6-3DB8-9905-70ACD9213FC9}"/>
              </a:ext>
            </a:extLst>
          </p:cNvPr>
          <p:cNvPicPr>
            <a:picLocks noChangeAspect="1"/>
          </p:cNvPicPr>
          <p:nvPr/>
        </p:nvPicPr>
        <p:blipFill rotWithShape="1">
          <a:blip r:embed="rId3"/>
          <a:srcRect l="4484" t="10290" r="20027" b="11884"/>
          <a:stretch/>
        </p:blipFill>
        <p:spPr>
          <a:xfrm>
            <a:off x="4479827" y="1235073"/>
            <a:ext cx="7566400" cy="4387859"/>
          </a:xfrm>
          <a:prstGeom prst="rect">
            <a:avLst/>
          </a:prstGeom>
        </p:spPr>
      </p:pic>
    </p:spTree>
    <p:extLst>
      <p:ext uri="{BB962C8B-B14F-4D97-AF65-F5344CB8AC3E}">
        <p14:creationId xmlns:p14="http://schemas.microsoft.com/office/powerpoint/2010/main" val="262049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10160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4" y="6173793"/>
            <a:ext cx="731837" cy="525463"/>
          </a:xfrm>
          <a:prstGeom prst="rect">
            <a:avLst/>
          </a:prstGeom>
        </p:spPr>
        <p:txBody>
          <a:bodyPr/>
          <a:lstStyle/>
          <a:p>
            <a:pPr algn="r"/>
            <a:fld id="{00000000-1234-1234-1234-123412341234}" type="slidenum">
              <a:rPr lang="en" smtClean="0"/>
              <a:pPr algn="r"/>
              <a:t>4</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822650" y="1029964"/>
            <a:ext cx="10637515" cy="5143831"/>
          </a:xfrm>
          <a:prstGeom prst="rect">
            <a:avLst/>
          </a:prstGeom>
          <a:noFill/>
          <a:ln>
            <a:noFill/>
          </a:ln>
        </p:spPr>
        <p:txBody>
          <a:bodyPr spcFirstLastPara="1" wrap="square" lIns="121900" tIns="121900" rIns="121900" bIns="121900" rtlCol="0" anchor="ctr" anchorCtr="0">
            <a:normAutofit/>
          </a:bodyPr>
          <a:lstStyle/>
          <a:p>
            <a:pPr marL="342891" indent="-342891" fontAlgn="base">
              <a:buFont typeface="Arial" panose="020B0604020202020204" pitchFamily="34" charset="0"/>
              <a:buChar char="•"/>
            </a:pPr>
            <a:r>
              <a:rPr lang="en-US" sz="2400" dirty="0">
                <a:solidFill>
                  <a:srgbClr val="212121"/>
                </a:solidFill>
                <a:latin typeface="+mj-lt"/>
              </a:rPr>
              <a:t>In Michigan, </a:t>
            </a:r>
            <a:r>
              <a:rPr lang="en-US" sz="2400" b="1" dirty="0">
                <a:solidFill>
                  <a:srgbClr val="212121"/>
                </a:solidFill>
                <a:latin typeface="+mj-lt"/>
              </a:rPr>
              <a:t>321 bank branches closed </a:t>
            </a:r>
            <a:r>
              <a:rPr lang="en-US" sz="2400" dirty="0">
                <a:solidFill>
                  <a:srgbClr val="212121"/>
                </a:solidFill>
                <a:latin typeface="+mj-lt"/>
              </a:rPr>
              <a:t>between June 30, 2020, and June 30, 2022, according to FDIC data. Beyond closing branches, </a:t>
            </a:r>
            <a:r>
              <a:rPr lang="en-US" sz="2400" i="1" dirty="0">
                <a:solidFill>
                  <a:srgbClr val="212121"/>
                </a:solidFill>
                <a:latin typeface="+mj-lt"/>
              </a:rPr>
              <a:t>nine financial institutions left the state altogether</a:t>
            </a:r>
            <a:r>
              <a:rPr lang="en-US" sz="2400" dirty="0">
                <a:solidFill>
                  <a:srgbClr val="212121"/>
                </a:solidFill>
                <a:latin typeface="+mj-lt"/>
              </a:rPr>
              <a:t> during that same period.</a:t>
            </a:r>
          </a:p>
          <a:p>
            <a:pPr marL="342891" indent="-342891" fontAlgn="base">
              <a:buFont typeface="Arial" panose="020B0604020202020204" pitchFamily="34" charset="0"/>
              <a:buChar char="•"/>
            </a:pPr>
            <a:endParaRPr lang="en-US" sz="2400" dirty="0">
              <a:solidFill>
                <a:srgbClr val="212121"/>
              </a:solidFill>
              <a:latin typeface="+mj-lt"/>
            </a:endParaRPr>
          </a:p>
          <a:p>
            <a:pPr marL="342891" indent="-342891" fontAlgn="base">
              <a:buFont typeface="Arial" panose="020B0604020202020204" pitchFamily="34" charset="0"/>
              <a:buChar char="•"/>
            </a:pPr>
            <a:r>
              <a:rPr lang="en-US" sz="2400" dirty="0">
                <a:solidFill>
                  <a:srgbClr val="212121"/>
                </a:solidFill>
                <a:latin typeface="+mj-lt"/>
              </a:rPr>
              <a:t>Serving newly created banking deserts is an </a:t>
            </a:r>
            <a:r>
              <a:rPr lang="en-US" sz="2400" b="1" dirty="0">
                <a:solidFill>
                  <a:srgbClr val="212121"/>
                </a:solidFill>
                <a:latin typeface="+mj-lt"/>
              </a:rPr>
              <a:t>opportunity to live the cooperative mission</a:t>
            </a:r>
            <a:r>
              <a:rPr lang="en-US" sz="2400" dirty="0">
                <a:solidFill>
                  <a:srgbClr val="212121"/>
                </a:solidFill>
                <a:latin typeface="+mj-lt"/>
              </a:rPr>
              <a:t> while </a:t>
            </a:r>
            <a:r>
              <a:rPr lang="en-US" sz="2400" b="1" dirty="0">
                <a:solidFill>
                  <a:srgbClr val="212121"/>
                </a:solidFill>
                <a:latin typeface="+mj-lt"/>
              </a:rPr>
              <a:t>charting a new path to sustainable growth</a:t>
            </a:r>
            <a:r>
              <a:rPr lang="en-US" sz="2400" dirty="0">
                <a:solidFill>
                  <a:srgbClr val="212121"/>
                </a:solidFill>
                <a:latin typeface="+mj-lt"/>
              </a:rPr>
              <a:t>. </a:t>
            </a:r>
          </a:p>
          <a:p>
            <a:pPr marL="342891" indent="-342891" fontAlgn="base">
              <a:buFont typeface="Arial" panose="020B0604020202020204" pitchFamily="34" charset="0"/>
              <a:buChar char="•"/>
            </a:pPr>
            <a:endParaRPr lang="en-US" sz="2400" dirty="0">
              <a:solidFill>
                <a:srgbClr val="212121"/>
              </a:solidFill>
              <a:latin typeface="+mj-lt"/>
            </a:endParaRPr>
          </a:p>
          <a:p>
            <a:pPr marL="342891" indent="-342891" fontAlgn="base">
              <a:buFont typeface="Arial" panose="020B0604020202020204" pitchFamily="34" charset="0"/>
              <a:buChar char="•"/>
            </a:pPr>
            <a:r>
              <a:rPr lang="en-US" sz="2400" dirty="0">
                <a:solidFill>
                  <a:srgbClr val="212121"/>
                </a:solidFill>
                <a:latin typeface="+mj-lt"/>
              </a:rPr>
              <a:t>A vacancy Huntington Bank had left in Coleman, MI was </a:t>
            </a:r>
            <a:r>
              <a:rPr lang="en-US" sz="2400" b="1" dirty="0">
                <a:solidFill>
                  <a:srgbClr val="212121"/>
                </a:solidFill>
                <a:latin typeface="+mj-lt"/>
              </a:rPr>
              <a:t>causing a hardship in the community</a:t>
            </a:r>
            <a:r>
              <a:rPr lang="en-US" sz="2400" dirty="0">
                <a:solidFill>
                  <a:srgbClr val="212121"/>
                </a:solidFill>
                <a:latin typeface="+mj-lt"/>
              </a:rPr>
              <a:t>. Small business owners would have to close and drive 30 minutes to access the closest financial institution.</a:t>
            </a: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658433" y="356781"/>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The Challenge/Opportunity</a:t>
            </a:r>
            <a:endParaRPr lang="en-US" sz="3200" b="1" dirty="0">
              <a:solidFill>
                <a:schemeClr val="tx2"/>
              </a:solidFill>
            </a:endParaRPr>
          </a:p>
        </p:txBody>
      </p:sp>
    </p:spTree>
    <p:extLst>
      <p:ext uri="{BB962C8B-B14F-4D97-AF65-F5344CB8AC3E}">
        <p14:creationId xmlns:p14="http://schemas.microsoft.com/office/powerpoint/2010/main" val="3531139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3313" y="-19842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4" y="6173793"/>
            <a:ext cx="731837" cy="525463"/>
          </a:xfrm>
          <a:prstGeom prst="rect">
            <a:avLst/>
          </a:prstGeom>
        </p:spPr>
        <p:txBody>
          <a:bodyPr/>
          <a:lstStyle/>
          <a:p>
            <a:pPr algn="r"/>
            <a:fld id="{00000000-1234-1234-1234-123412341234}" type="slidenum">
              <a:rPr lang="en" smtClean="0"/>
              <a:pPr algn="r"/>
              <a:t>5</a:t>
            </a:fld>
            <a:endParaRPr lang="en" dirty="0"/>
          </a:p>
        </p:txBody>
      </p:sp>
      <p:pic>
        <p:nvPicPr>
          <p:cNvPr id="7" name="Picture 6" descr="A group of people cutting a red ribbon&#10;&#10;Description automatically generated">
            <a:extLst>
              <a:ext uri="{FF2B5EF4-FFF2-40B4-BE49-F238E27FC236}">
                <a16:creationId xmlns:a16="http://schemas.microsoft.com/office/drawing/2014/main" id="{6C7CCE27-98E2-9340-A607-97DE76E68A39}"/>
              </a:ext>
            </a:extLst>
          </p:cNvPr>
          <p:cNvPicPr>
            <a:picLocks noChangeAspect="1"/>
          </p:cNvPicPr>
          <p:nvPr/>
        </p:nvPicPr>
        <p:blipFill rotWithShape="1">
          <a:blip r:embed="rId3">
            <a:extLst>
              <a:ext uri="{28A0092B-C50C-407E-A947-70E740481C1C}">
                <a14:useLocalDpi xmlns:a14="http://schemas.microsoft.com/office/drawing/2010/main" val="0"/>
              </a:ext>
            </a:extLst>
          </a:blip>
          <a:srcRect b="21191"/>
          <a:stretch/>
        </p:blipFill>
        <p:spPr>
          <a:xfrm>
            <a:off x="1515717" y="308964"/>
            <a:ext cx="9153939" cy="5410614"/>
          </a:xfrm>
          <a:prstGeom prst="rect">
            <a:avLst/>
          </a:prstGeom>
        </p:spPr>
      </p:pic>
      <p:sp>
        <p:nvSpPr>
          <p:cNvPr id="9" name="TextBox 8">
            <a:extLst>
              <a:ext uri="{FF2B5EF4-FFF2-40B4-BE49-F238E27FC236}">
                <a16:creationId xmlns:a16="http://schemas.microsoft.com/office/drawing/2014/main" id="{8913B333-32F2-D346-5483-1BAB3CB893ED}"/>
              </a:ext>
            </a:extLst>
          </p:cNvPr>
          <p:cNvSpPr txBox="1"/>
          <p:nvPr/>
        </p:nvSpPr>
        <p:spPr>
          <a:xfrm>
            <a:off x="1515717" y="5719578"/>
            <a:ext cx="9228484" cy="738664"/>
          </a:xfrm>
          <a:prstGeom prst="rect">
            <a:avLst/>
          </a:prstGeom>
          <a:noFill/>
        </p:spPr>
        <p:txBody>
          <a:bodyPr wrap="square">
            <a:spAutoFit/>
          </a:bodyPr>
          <a:lstStyle/>
          <a:p>
            <a:r>
              <a:rPr lang="en-US" sz="1400" i="1" dirty="0"/>
              <a:t>United Bay Community Credit Union opened a branch in Coleman, MI, in October 2022, just in time for the high school’s homecoming week festivities. The credit union has opened more than 50 business accounts in the past year, and its presence has encouraged other development.</a:t>
            </a:r>
          </a:p>
        </p:txBody>
      </p:sp>
    </p:spTree>
    <p:extLst>
      <p:ext uri="{BB962C8B-B14F-4D97-AF65-F5344CB8AC3E}">
        <p14:creationId xmlns:p14="http://schemas.microsoft.com/office/powerpoint/2010/main" val="2754605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3313" y="-19842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4" y="6173793"/>
            <a:ext cx="731837" cy="525463"/>
          </a:xfrm>
          <a:prstGeom prst="rect">
            <a:avLst/>
          </a:prstGeom>
        </p:spPr>
        <p:txBody>
          <a:bodyPr/>
          <a:lstStyle/>
          <a:p>
            <a:pPr algn="r"/>
            <a:fld id="{00000000-1234-1234-1234-123412341234}" type="slidenum">
              <a:rPr lang="en" smtClean="0"/>
              <a:pPr algn="r"/>
              <a:t>6</a:t>
            </a:fld>
            <a:endParaRPr lang="en" dirty="0"/>
          </a:p>
        </p:txBody>
      </p:sp>
      <p:pic>
        <p:nvPicPr>
          <p:cNvPr id="7" name="Picture 6">
            <a:extLst>
              <a:ext uri="{FF2B5EF4-FFF2-40B4-BE49-F238E27FC236}">
                <a16:creationId xmlns:a16="http://schemas.microsoft.com/office/drawing/2014/main" id="{6C7CCE27-98E2-9340-A607-97DE76E68A39}"/>
              </a:ext>
            </a:extLst>
          </p:cNvPr>
          <p:cNvPicPr>
            <a:picLocks noChangeAspect="1"/>
          </p:cNvPicPr>
          <p:nvPr/>
        </p:nvPicPr>
        <p:blipFill>
          <a:blip r:embed="rId3">
            <a:extLst>
              <a:ext uri="{28A0092B-C50C-407E-A947-70E740481C1C}">
                <a14:useLocalDpi xmlns:a14="http://schemas.microsoft.com/office/drawing/2010/main" val="0"/>
              </a:ext>
            </a:extLst>
          </a:blip>
          <a:srcRect t="10595" b="10595"/>
          <a:stretch/>
        </p:blipFill>
        <p:spPr>
          <a:xfrm>
            <a:off x="1615108" y="646894"/>
            <a:ext cx="9153939" cy="5410614"/>
          </a:xfrm>
          <a:prstGeom prst="rect">
            <a:avLst/>
          </a:prstGeom>
        </p:spPr>
      </p:pic>
      <p:sp>
        <p:nvSpPr>
          <p:cNvPr id="3" name="TextBox 2">
            <a:extLst>
              <a:ext uri="{FF2B5EF4-FFF2-40B4-BE49-F238E27FC236}">
                <a16:creationId xmlns:a16="http://schemas.microsoft.com/office/drawing/2014/main" id="{C6046834-5F49-9F4B-7933-9300DC07D86E}"/>
              </a:ext>
            </a:extLst>
          </p:cNvPr>
          <p:cNvSpPr txBox="1"/>
          <p:nvPr/>
        </p:nvSpPr>
        <p:spPr>
          <a:xfrm>
            <a:off x="4103824" y="6140020"/>
            <a:ext cx="5733456" cy="307777"/>
          </a:xfrm>
          <a:prstGeom prst="rect">
            <a:avLst/>
          </a:prstGeom>
          <a:noFill/>
        </p:spPr>
        <p:txBody>
          <a:bodyPr wrap="square">
            <a:spAutoFit/>
          </a:bodyPr>
          <a:lstStyle/>
          <a:p>
            <a:r>
              <a:rPr lang="en-US" sz="1400" i="1" dirty="0"/>
              <a:t>The new branch – complete with new signage!</a:t>
            </a:r>
          </a:p>
        </p:txBody>
      </p:sp>
    </p:spTree>
    <p:extLst>
      <p:ext uri="{BB962C8B-B14F-4D97-AF65-F5344CB8AC3E}">
        <p14:creationId xmlns:p14="http://schemas.microsoft.com/office/powerpoint/2010/main" val="3549276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207D99-29C9-08C5-ADAA-061B3243B101}"/>
              </a:ext>
            </a:extLst>
          </p:cNvPr>
          <p:cNvSpPr txBox="1">
            <a:spLocks/>
          </p:cNvSpPr>
          <p:nvPr/>
        </p:nvSpPr>
        <p:spPr>
          <a:xfrm>
            <a:off x="11460164" y="6173793"/>
            <a:ext cx="731837" cy="525463"/>
          </a:xfrm>
          <a:prstGeom prst="rect">
            <a:avLst/>
          </a:prstGeom>
        </p:spPr>
        <p:txBody>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00000000-1234-1234-1234-123412341234}" type="slidenum">
              <a:rPr lang="en"/>
              <a:pPr algn="r"/>
              <a:t>7</a:t>
            </a:fld>
            <a:endParaRPr lang="en" dirty="0"/>
          </a:p>
        </p:txBody>
      </p:sp>
      <p:sp>
        <p:nvSpPr>
          <p:cNvPr id="6" name="Title 3">
            <a:extLst>
              <a:ext uri="{FF2B5EF4-FFF2-40B4-BE49-F238E27FC236}">
                <a16:creationId xmlns:a16="http://schemas.microsoft.com/office/drawing/2014/main" id="{2F210E11-28EF-7A42-007C-FFA243696697}"/>
              </a:ext>
            </a:extLst>
          </p:cNvPr>
          <p:cNvSpPr txBox="1">
            <a:spLocks/>
          </p:cNvSpPr>
          <p:nvPr/>
        </p:nvSpPr>
        <p:spPr>
          <a:xfrm>
            <a:off x="658433" y="346843"/>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Uncovering Community Needs</a:t>
            </a:r>
          </a:p>
        </p:txBody>
      </p:sp>
      <p:sp>
        <p:nvSpPr>
          <p:cNvPr id="7" name="TextBox 6">
            <a:extLst>
              <a:ext uri="{FF2B5EF4-FFF2-40B4-BE49-F238E27FC236}">
                <a16:creationId xmlns:a16="http://schemas.microsoft.com/office/drawing/2014/main" id="{0CD2394C-E22F-00AA-627C-5AEBB8095915}"/>
              </a:ext>
            </a:extLst>
          </p:cNvPr>
          <p:cNvSpPr txBox="1"/>
          <p:nvPr/>
        </p:nvSpPr>
        <p:spPr>
          <a:xfrm>
            <a:off x="757824" y="1268491"/>
            <a:ext cx="10515600" cy="4893647"/>
          </a:xfrm>
          <a:prstGeom prst="rect">
            <a:avLst/>
          </a:prstGeom>
          <a:noFill/>
        </p:spPr>
        <p:txBody>
          <a:bodyPr wrap="square">
            <a:spAutoFit/>
          </a:bodyPr>
          <a:lstStyle/>
          <a:p>
            <a:pPr marL="342891" indent="-342891">
              <a:buFont typeface="Arial" panose="020B0604020202020204" pitchFamily="34" charset="0"/>
              <a:buChar char="•"/>
            </a:pPr>
            <a:r>
              <a:rPr lang="en-US" sz="2400" dirty="0">
                <a:latin typeface="+mj-lt"/>
              </a:rPr>
              <a:t>We learned of the need from a village president in one of the </a:t>
            </a:r>
            <a:r>
              <a:rPr lang="en-US" sz="2400" b="1" dirty="0">
                <a:latin typeface="+mj-lt"/>
              </a:rPr>
              <a:t>neighboring communities </a:t>
            </a:r>
            <a:r>
              <a:rPr lang="en-US" sz="2400" dirty="0">
                <a:latin typeface="+mj-lt"/>
              </a:rPr>
              <a:t>where United Bay had been considering opening a branch in 2020. </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Although that location wasn’t a fit, </a:t>
            </a:r>
            <a:r>
              <a:rPr lang="en-US" sz="2400" b="1" dirty="0">
                <a:latin typeface="+mj-lt"/>
              </a:rPr>
              <a:t>those conversations opened the door </a:t>
            </a:r>
            <a:r>
              <a:rPr lang="en-US" sz="2400" dirty="0">
                <a:latin typeface="+mj-lt"/>
              </a:rPr>
              <a:t>to serving Coleman and growing the credit union’s small business accounts.</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During the past year, United Bay has opened </a:t>
            </a:r>
            <a:r>
              <a:rPr lang="en-US" sz="2400" b="1" dirty="0">
                <a:latin typeface="+mj-lt"/>
              </a:rPr>
              <a:t>more than 50 business accounts </a:t>
            </a:r>
            <a:r>
              <a:rPr lang="en-US" sz="2400" dirty="0">
                <a:latin typeface="+mj-lt"/>
              </a:rPr>
              <a:t>and continues to build new relationships each day. </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Although the credit union provides financial convenience, its impact has been much greater.</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Ownership in the credit union is </a:t>
            </a:r>
            <a:r>
              <a:rPr lang="en-US" sz="2400" b="1" dirty="0">
                <a:latin typeface="+mj-lt"/>
              </a:rPr>
              <a:t>giving people pride back in their town</a:t>
            </a:r>
            <a:r>
              <a:rPr lang="en-US" sz="2400" dirty="0">
                <a:latin typeface="+mj-lt"/>
              </a:rPr>
              <a:t>.</a:t>
            </a:r>
            <a:endParaRPr lang="en-US" sz="2400" i="1" dirty="0">
              <a:latin typeface="+mj-lt"/>
            </a:endParaRPr>
          </a:p>
        </p:txBody>
      </p:sp>
    </p:spTree>
    <p:extLst>
      <p:ext uri="{BB962C8B-B14F-4D97-AF65-F5344CB8AC3E}">
        <p14:creationId xmlns:p14="http://schemas.microsoft.com/office/powerpoint/2010/main" val="2641742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CC04F2-4AA8-A51E-F23C-5EBE00E25319}"/>
              </a:ext>
            </a:extLst>
          </p:cNvPr>
          <p:cNvSpPr txBox="1">
            <a:spLocks/>
          </p:cNvSpPr>
          <p:nvPr/>
        </p:nvSpPr>
        <p:spPr>
          <a:xfrm>
            <a:off x="11460164" y="6173793"/>
            <a:ext cx="731837" cy="525463"/>
          </a:xfrm>
          <a:prstGeom prst="rect">
            <a:avLst/>
          </a:prstGeom>
        </p:spPr>
        <p:txBody>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00000000-1234-1234-1234-123412341234}" type="slidenum">
              <a:rPr lang="en"/>
              <a:pPr algn="r"/>
              <a:t>8</a:t>
            </a:fld>
            <a:endParaRPr lang="en" dirty="0"/>
          </a:p>
        </p:txBody>
      </p:sp>
      <p:sp>
        <p:nvSpPr>
          <p:cNvPr id="6" name="Title 3">
            <a:extLst>
              <a:ext uri="{FF2B5EF4-FFF2-40B4-BE49-F238E27FC236}">
                <a16:creationId xmlns:a16="http://schemas.microsoft.com/office/drawing/2014/main" id="{B4D11BC5-454F-DC00-402D-34CBB948E36C}"/>
              </a:ext>
            </a:extLst>
          </p:cNvPr>
          <p:cNvSpPr txBox="1">
            <a:spLocks/>
          </p:cNvSpPr>
          <p:nvPr/>
        </p:nvSpPr>
        <p:spPr>
          <a:xfrm>
            <a:off x="553503" y="478761"/>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Building Trust When New to the Neighborhood</a:t>
            </a:r>
          </a:p>
        </p:txBody>
      </p:sp>
      <p:sp>
        <p:nvSpPr>
          <p:cNvPr id="3" name="TextBox 2">
            <a:extLst>
              <a:ext uri="{FF2B5EF4-FFF2-40B4-BE49-F238E27FC236}">
                <a16:creationId xmlns:a16="http://schemas.microsoft.com/office/drawing/2014/main" id="{C9B09044-3238-E760-0600-E7AC8BEE8477}"/>
              </a:ext>
            </a:extLst>
          </p:cNvPr>
          <p:cNvSpPr txBox="1"/>
          <p:nvPr/>
        </p:nvSpPr>
        <p:spPr>
          <a:xfrm>
            <a:off x="658435" y="1019562"/>
            <a:ext cx="10875135" cy="5262979"/>
          </a:xfrm>
          <a:prstGeom prst="rect">
            <a:avLst/>
          </a:prstGeom>
          <a:noFill/>
        </p:spPr>
        <p:txBody>
          <a:bodyPr wrap="square">
            <a:spAutoFit/>
          </a:bodyPr>
          <a:lstStyle/>
          <a:p>
            <a:pPr marL="342891" indent="-342891">
              <a:buFont typeface="Arial" panose="020B0604020202020204" pitchFamily="34" charset="0"/>
              <a:buChar char="•"/>
            </a:pPr>
            <a:r>
              <a:rPr lang="en-US" sz="2400" dirty="0">
                <a:latin typeface="+mj-lt"/>
              </a:rPr>
              <a:t>In March 2022, we announced the credit union’s move into Coleman at </a:t>
            </a:r>
            <a:r>
              <a:rPr lang="en-US" sz="2400" b="1" dirty="0">
                <a:latin typeface="+mj-lt"/>
              </a:rPr>
              <a:t>a local hair salon</a:t>
            </a:r>
            <a:r>
              <a:rPr lang="en-US" sz="2400" dirty="0">
                <a:latin typeface="+mj-lt"/>
              </a:rPr>
              <a:t>. A large contingent of members from the </a:t>
            </a:r>
            <a:r>
              <a:rPr lang="en-US" sz="2400" b="1" dirty="0">
                <a:latin typeface="+mj-lt"/>
              </a:rPr>
              <a:t>Coleman Business Alliance </a:t>
            </a:r>
            <a:r>
              <a:rPr lang="en-US" sz="2400" dirty="0">
                <a:latin typeface="+mj-lt"/>
              </a:rPr>
              <a:t>was present, which helped foster excitement and build trust from day one.</a:t>
            </a:r>
          </a:p>
          <a:p>
            <a:endParaRPr lang="en-US" sz="2400" dirty="0">
              <a:latin typeface="+mj-lt"/>
            </a:endParaRPr>
          </a:p>
          <a:p>
            <a:pPr marL="342891" indent="-342891">
              <a:buFont typeface="Arial" panose="020B0604020202020204" pitchFamily="34" charset="0"/>
              <a:buChar char="•"/>
            </a:pPr>
            <a:r>
              <a:rPr lang="en-US" sz="2400" dirty="0">
                <a:latin typeface="+mj-lt"/>
              </a:rPr>
              <a:t>Next, we began to build our staff and found a branch manager who had grown up in Coleman and wanted to return home. Everyone working in Coleman is from there. We strive to have that hometown feel.</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We also </a:t>
            </a:r>
            <a:r>
              <a:rPr lang="en-US" sz="2400" b="1" dirty="0">
                <a:latin typeface="+mj-lt"/>
              </a:rPr>
              <a:t>began volunteering </a:t>
            </a:r>
            <a:r>
              <a:rPr lang="en-US" sz="2400" dirty="0">
                <a:latin typeface="+mj-lt"/>
              </a:rPr>
              <a:t>in the community and attending local celebrations </a:t>
            </a:r>
            <a:r>
              <a:rPr lang="en-US" sz="2400" b="1" dirty="0">
                <a:latin typeface="+mj-lt"/>
              </a:rPr>
              <a:t>before the new branch opened</a:t>
            </a:r>
            <a:r>
              <a:rPr lang="en-US" sz="2400" dirty="0">
                <a:latin typeface="+mj-lt"/>
              </a:rPr>
              <a:t>. </a:t>
            </a:r>
            <a:r>
              <a:rPr lang="en-US" sz="2400" i="1" dirty="0">
                <a:latin typeface="+mj-lt"/>
              </a:rPr>
              <a:t>Our team partnered with veterans’ organizations, donated funds to the area’s park, and participated in Coleman’s Christmas parade.</a:t>
            </a:r>
          </a:p>
          <a:p>
            <a:pPr marL="342891" indent="-342891">
              <a:buFont typeface="Arial" panose="020B0604020202020204" pitchFamily="34" charset="0"/>
              <a:buChar char="•"/>
            </a:pPr>
            <a:endParaRPr lang="en-US" sz="2400" dirty="0">
              <a:latin typeface="+mj-lt"/>
            </a:endParaRPr>
          </a:p>
          <a:p>
            <a:pPr marL="342891" indent="-342891">
              <a:buFont typeface="Arial" panose="020B0604020202020204" pitchFamily="34" charset="0"/>
              <a:buChar char="•"/>
            </a:pPr>
            <a:r>
              <a:rPr lang="en-US" sz="2400" dirty="0">
                <a:latin typeface="+mj-lt"/>
              </a:rPr>
              <a:t>Thanks to grant funding and our local connections, </a:t>
            </a:r>
            <a:r>
              <a:rPr lang="en-US" sz="2400" dirty="0">
                <a:highlight>
                  <a:srgbClr val="FFFFFF"/>
                </a:highlight>
                <a:latin typeface="+mj-lt"/>
              </a:rPr>
              <a:t>we recently replaced </a:t>
            </a:r>
            <a:r>
              <a:rPr lang="en-US" sz="2400" dirty="0">
                <a:latin typeface="+mj-lt"/>
              </a:rPr>
              <a:t>the scoreboards for the community’s high school.</a:t>
            </a:r>
            <a:endParaRPr lang="en-US" sz="2400" i="1" dirty="0">
              <a:latin typeface="+mj-lt"/>
            </a:endParaRPr>
          </a:p>
        </p:txBody>
      </p:sp>
    </p:spTree>
    <p:extLst>
      <p:ext uri="{BB962C8B-B14F-4D97-AF65-F5344CB8AC3E}">
        <p14:creationId xmlns:p14="http://schemas.microsoft.com/office/powerpoint/2010/main" val="1914209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3313" y="-19842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4" y="6173793"/>
            <a:ext cx="731837" cy="525463"/>
          </a:xfrm>
          <a:prstGeom prst="rect">
            <a:avLst/>
          </a:prstGeom>
        </p:spPr>
        <p:txBody>
          <a:bodyPr/>
          <a:lstStyle/>
          <a:p>
            <a:pPr algn="r"/>
            <a:fld id="{00000000-1234-1234-1234-123412341234}" type="slidenum">
              <a:rPr lang="en" smtClean="0"/>
              <a:pPr algn="r"/>
              <a:t>9</a:t>
            </a:fld>
            <a:endParaRPr lang="en" dirty="0"/>
          </a:p>
        </p:txBody>
      </p:sp>
      <p:pic>
        <p:nvPicPr>
          <p:cNvPr id="4" name="Picture 3" descr="A group of people standing in front of a blue wall&#10;&#10;Description automatically generated">
            <a:extLst>
              <a:ext uri="{FF2B5EF4-FFF2-40B4-BE49-F238E27FC236}">
                <a16:creationId xmlns:a16="http://schemas.microsoft.com/office/drawing/2014/main" id="{4B200531-8C2F-1573-6BFA-CC6EEBB6E8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30055" y="0"/>
            <a:ext cx="3331890" cy="6858000"/>
          </a:xfrm>
          <a:prstGeom prst="rect">
            <a:avLst/>
          </a:prstGeom>
        </p:spPr>
      </p:pic>
      <p:sp>
        <p:nvSpPr>
          <p:cNvPr id="5" name="TextBox 4">
            <a:extLst>
              <a:ext uri="{FF2B5EF4-FFF2-40B4-BE49-F238E27FC236}">
                <a16:creationId xmlns:a16="http://schemas.microsoft.com/office/drawing/2014/main" id="{4C21EA51-9580-C002-F89D-1D8C1393D2E6}"/>
              </a:ext>
            </a:extLst>
          </p:cNvPr>
          <p:cNvSpPr txBox="1"/>
          <p:nvPr/>
        </p:nvSpPr>
        <p:spPr>
          <a:xfrm>
            <a:off x="416079" y="2905780"/>
            <a:ext cx="3743939" cy="523220"/>
          </a:xfrm>
          <a:prstGeom prst="rect">
            <a:avLst/>
          </a:prstGeom>
          <a:noFill/>
        </p:spPr>
        <p:txBody>
          <a:bodyPr wrap="square">
            <a:spAutoFit/>
          </a:bodyPr>
          <a:lstStyle/>
          <a:p>
            <a:r>
              <a:rPr lang="en-US" sz="1400" i="1" dirty="0"/>
              <a:t>One of the recently replaced scoreboards at the local high school in Coleman, MI.</a:t>
            </a:r>
          </a:p>
        </p:txBody>
      </p:sp>
    </p:spTree>
    <p:extLst>
      <p:ext uri="{BB962C8B-B14F-4D97-AF65-F5344CB8AC3E}">
        <p14:creationId xmlns:p14="http://schemas.microsoft.com/office/powerpoint/2010/main" val="4039283192"/>
      </p:ext>
    </p:extLst>
  </p:cSld>
  <p:clrMapOvr>
    <a:masterClrMapping/>
  </p:clrMapOvr>
</p:sld>
</file>

<file path=ppt/theme/theme1.xml><?xml version="1.0" encoding="utf-8"?>
<a:theme xmlns:a="http://schemas.openxmlformats.org/drawingml/2006/main" name="1 - Standard Slides">
  <a:themeElements>
    <a:clrScheme name="Custom 3">
      <a:dk1>
        <a:sysClr val="windowText" lastClr="000000"/>
      </a:dk1>
      <a:lt1>
        <a:sysClr val="window" lastClr="FFFFFF"/>
      </a:lt1>
      <a:dk2>
        <a:srgbClr val="58595B"/>
      </a:dk2>
      <a:lt2>
        <a:srgbClr val="E7E6E6"/>
      </a:lt2>
      <a:accent1>
        <a:srgbClr val="0092B6"/>
      </a:accent1>
      <a:accent2>
        <a:srgbClr val="0F253F"/>
      </a:accent2>
      <a:accent3>
        <a:srgbClr val="AE0001"/>
      </a:accent3>
      <a:accent4>
        <a:srgbClr val="B5C223"/>
      </a:accent4>
      <a:accent5>
        <a:srgbClr val="0F253F"/>
      </a:accent5>
      <a:accent6>
        <a:srgbClr val="FDAD01"/>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Alternate Slides">
  <a:themeElements>
    <a:clrScheme name="Custom 3">
      <a:dk1>
        <a:sysClr val="windowText" lastClr="000000"/>
      </a:dk1>
      <a:lt1>
        <a:sysClr val="window" lastClr="FFFFFF"/>
      </a:lt1>
      <a:dk2>
        <a:srgbClr val="58595B"/>
      </a:dk2>
      <a:lt2>
        <a:srgbClr val="E7E6E6"/>
      </a:lt2>
      <a:accent1>
        <a:srgbClr val="0092B6"/>
      </a:accent1>
      <a:accent2>
        <a:srgbClr val="0F253F"/>
      </a:accent2>
      <a:accent3>
        <a:srgbClr val="AE0001"/>
      </a:accent3>
      <a:accent4>
        <a:srgbClr val="B5C223"/>
      </a:accent4>
      <a:accent5>
        <a:srgbClr val="0F253F"/>
      </a:accent5>
      <a:accent6>
        <a:srgbClr val="FDAD01"/>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28518</TotalTime>
  <Words>1072</Words>
  <Application>Microsoft Office PowerPoint</Application>
  <PresentationFormat>Widescreen</PresentationFormat>
  <Paragraphs>102</Paragraphs>
  <Slides>16</Slides>
  <Notes>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16</vt:i4>
      </vt:variant>
    </vt:vector>
  </HeadingPairs>
  <TitlesOfParts>
    <vt:vector size="26" baseType="lpstr">
      <vt:lpstr>Arial</vt:lpstr>
      <vt:lpstr>Calibri</vt:lpstr>
      <vt:lpstr>Calibri Light</vt:lpstr>
      <vt:lpstr>Lato</vt:lpstr>
      <vt:lpstr>Lato Black</vt:lpstr>
      <vt:lpstr>Open sans</vt:lpstr>
      <vt:lpstr>Open sans</vt:lpstr>
      <vt:lpstr>Roboto</vt:lpstr>
      <vt:lpstr>1 - Standard Slides</vt:lpstr>
      <vt:lpstr>2 - Alternate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Alexis Merrill</cp:lastModifiedBy>
  <cp:revision>593</cp:revision>
  <dcterms:created xsi:type="dcterms:W3CDTF">2017-02-23T03:41:42Z</dcterms:created>
  <dcterms:modified xsi:type="dcterms:W3CDTF">2024-01-08T16:04:46Z</dcterms:modified>
</cp:coreProperties>
</file>