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1"/>
    <p:sldMasterId id="2147483648" r:id="rId2"/>
  </p:sldMasterIdLst>
  <p:notesMasterIdLst>
    <p:notesMasterId r:id="rId16"/>
  </p:notesMasterIdLst>
  <p:handoutMasterIdLst>
    <p:handoutMasterId r:id="rId17"/>
  </p:handoutMasterIdLst>
  <p:sldIdLst>
    <p:sldId id="258" r:id="rId3"/>
    <p:sldId id="257" r:id="rId4"/>
    <p:sldId id="393" r:id="rId5"/>
    <p:sldId id="392" r:id="rId6"/>
    <p:sldId id="402" r:id="rId7"/>
    <p:sldId id="399" r:id="rId8"/>
    <p:sldId id="404" r:id="rId9"/>
    <p:sldId id="403" r:id="rId10"/>
    <p:sldId id="394" r:id="rId11"/>
    <p:sldId id="405" r:id="rId12"/>
    <p:sldId id="400" r:id="rId13"/>
    <p:sldId id="391" r:id="rId14"/>
    <p:sldId id="348" r:id="rId15"/>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ADDC"/>
    <a:srgbClr val="5B9BD5"/>
    <a:srgbClr val="688EB0"/>
    <a:srgbClr val="DBE4EC"/>
    <a:srgbClr val="41719C"/>
    <a:srgbClr val="FFFFFF"/>
    <a:srgbClr val="BFBFBF"/>
    <a:srgbClr val="E7E6E6"/>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DE708C-5FF7-4C9F-81E7-0EBDE8782E63}" v="5" dt="2023-05-30T13:40:10.3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65" autoAdjust="0"/>
    <p:restoredTop sz="93582" autoAdjust="0"/>
  </p:normalViewPr>
  <p:slideViewPr>
    <p:cSldViewPr snapToGrid="0" showGuides="1">
      <p:cViewPr varScale="1">
        <p:scale>
          <a:sx n="77" d="100"/>
          <a:sy n="77" d="100"/>
        </p:scale>
        <p:origin x="754" y="62"/>
      </p:cViewPr>
      <p:guideLst>
        <p:guide orient="horz" pos="2160"/>
        <p:guide pos="3840"/>
      </p:guideLst>
    </p:cSldViewPr>
  </p:slideViewPr>
  <p:outlineViewPr>
    <p:cViewPr>
      <p:scale>
        <a:sx n="33" d="100"/>
        <a:sy n="33" d="100"/>
      </p:scale>
      <p:origin x="0" y="-864"/>
    </p:cViewPr>
  </p:outlineViewPr>
  <p:notesTextViewPr>
    <p:cViewPr>
      <p:scale>
        <a:sx n="150" d="100"/>
        <a:sy n="150" d="100"/>
      </p:scale>
      <p:origin x="0" y="0"/>
    </p:cViewPr>
  </p:notesTextViewPr>
  <p:sorterViewPr>
    <p:cViewPr>
      <p:scale>
        <a:sx n="100" d="100"/>
        <a:sy n="100" d="100"/>
      </p:scale>
      <p:origin x="0" y="0"/>
    </p:cViewPr>
  </p:sorter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5258294-447B-4283-98FA-EE933C923C45}" type="datetimeFigureOut">
              <a:rPr lang="id-ID" smtClean="0"/>
              <a:t>30/05/2023</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54049F-790F-4D2A-9600-0558D485B35E}" type="slidenum">
              <a:rPr lang="id-ID" smtClean="0"/>
              <a:t>‹#›</a:t>
            </a:fld>
            <a:endParaRPr lang="id-ID"/>
          </a:p>
        </p:txBody>
      </p:sp>
    </p:spTree>
    <p:extLst>
      <p:ext uri="{BB962C8B-B14F-4D97-AF65-F5344CB8AC3E}">
        <p14:creationId xmlns:p14="http://schemas.microsoft.com/office/powerpoint/2010/main" val="27584301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0D058D-77DE-41EB-8256-358F24B10396}" type="datetimeFigureOut">
              <a:rPr lang="id-ID" smtClean="0"/>
              <a:t>30/05/2023</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B52A53-6207-4E85-A471-94F235D1B6AB}" type="slidenum">
              <a:rPr lang="id-ID" smtClean="0"/>
              <a:t>‹#›</a:t>
            </a:fld>
            <a:endParaRPr lang="id-ID"/>
          </a:p>
        </p:txBody>
      </p:sp>
    </p:spTree>
    <p:extLst>
      <p:ext uri="{BB962C8B-B14F-4D97-AF65-F5344CB8AC3E}">
        <p14:creationId xmlns:p14="http://schemas.microsoft.com/office/powerpoint/2010/main" val="31395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B52A53-6207-4E85-A471-94F235D1B6AB}" type="slidenum">
              <a:rPr lang="id-ID" smtClean="0"/>
              <a:t>1</a:t>
            </a:fld>
            <a:endParaRPr lang="id-ID"/>
          </a:p>
        </p:txBody>
      </p:sp>
    </p:spTree>
    <p:extLst>
      <p:ext uri="{BB962C8B-B14F-4D97-AF65-F5344CB8AC3E}">
        <p14:creationId xmlns:p14="http://schemas.microsoft.com/office/powerpoint/2010/main" val="1702747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4073535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1672662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937105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3953801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2299501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727316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b09e30c95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b09e30c95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dirty="0"/>
          </a:p>
        </p:txBody>
      </p:sp>
    </p:spTree>
    <p:extLst>
      <p:ext uri="{BB962C8B-B14F-4D97-AF65-F5344CB8AC3E}">
        <p14:creationId xmlns:p14="http://schemas.microsoft.com/office/powerpoint/2010/main" val="431879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2793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w/ Large Photo">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6096000" y="0"/>
            <a:ext cx="6096000" cy="6858000"/>
          </a:xfrm>
          <a:prstGeom prst="rect">
            <a:avLst/>
          </a:prstGeom>
        </p:spPr>
        <p:txBody>
          <a:bodyPr/>
          <a:lstStyle/>
          <a:p>
            <a:endParaRPr lang="id-ID"/>
          </a:p>
        </p:txBody>
      </p:sp>
      <p:sp>
        <p:nvSpPr>
          <p:cNvPr id="3" name="Title 1">
            <a:extLst>
              <a:ext uri="{FF2B5EF4-FFF2-40B4-BE49-F238E27FC236}">
                <a16:creationId xmlns:a16="http://schemas.microsoft.com/office/drawing/2014/main" id="{26776E2B-4E9D-4287-980C-D60DB8EB7CCC}"/>
              </a:ext>
            </a:extLst>
          </p:cNvPr>
          <p:cNvSpPr>
            <a:spLocks noGrp="1"/>
          </p:cNvSpPr>
          <p:nvPr>
            <p:ph type="title"/>
          </p:nvPr>
        </p:nvSpPr>
        <p:spPr>
          <a:xfrm>
            <a:off x="637032" y="352933"/>
            <a:ext cx="47518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987159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w/ Text and Small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6798365" y="1863563"/>
            <a:ext cx="4320209" cy="2146852"/>
          </a:xfrm>
          <a:prstGeom prst="rect">
            <a:avLst/>
          </a:prstGeom>
        </p:spPr>
        <p:txBody>
          <a:bodyPr/>
          <a:lstStyle/>
          <a:p>
            <a:endParaRPr lang="id-ID"/>
          </a:p>
        </p:txBody>
      </p:sp>
      <p:sp>
        <p:nvSpPr>
          <p:cNvPr id="3" name="Title 1">
            <a:extLst>
              <a:ext uri="{FF2B5EF4-FFF2-40B4-BE49-F238E27FC236}">
                <a16:creationId xmlns:a16="http://schemas.microsoft.com/office/drawing/2014/main" id="{63A0C03D-7175-4249-8645-FC69A4333BE3}"/>
              </a:ext>
            </a:extLst>
          </p:cNvPr>
          <p:cNvSpPr>
            <a:spLocks noGrp="1"/>
          </p:cNvSpPr>
          <p:nvPr>
            <p:ph type="title"/>
          </p:nvPr>
        </p:nvSpPr>
        <p:spPr>
          <a:xfrm>
            <a:off x="637032" y="352933"/>
            <a:ext cx="53858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1EC56EB-E237-47DA-BDE2-6FB971E81A55}"/>
              </a:ext>
            </a:extLst>
          </p:cNvPr>
          <p:cNvSpPr>
            <a:spLocks noGrp="1"/>
          </p:cNvSpPr>
          <p:nvPr>
            <p:ph type="body" sz="quarter" idx="11"/>
          </p:nvPr>
        </p:nvSpPr>
        <p:spPr>
          <a:xfrm>
            <a:off x="637032" y="1813433"/>
            <a:ext cx="538581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792718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w/ Wide Picture">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342900" y="3429000"/>
            <a:ext cx="11511643" cy="2890157"/>
          </a:xfrm>
          <a:prstGeom prst="rect">
            <a:avLst/>
          </a:prstGeom>
        </p:spPr>
        <p:txBody>
          <a:bodyPr/>
          <a:lstStyle/>
          <a:p>
            <a:endParaRPr lang="id-ID"/>
          </a:p>
        </p:txBody>
      </p:sp>
      <p:sp>
        <p:nvSpPr>
          <p:cNvPr id="3" name="Title 1">
            <a:extLst>
              <a:ext uri="{FF2B5EF4-FFF2-40B4-BE49-F238E27FC236}">
                <a16:creationId xmlns:a16="http://schemas.microsoft.com/office/drawing/2014/main" id="{814589E0-FCFA-4B42-AF69-8947F32CA18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0299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w/ Wide Picture On Top">
    <p:spTree>
      <p:nvGrpSpPr>
        <p:cNvPr id="1" name=""/>
        <p:cNvGrpSpPr/>
        <p:nvPr/>
      </p:nvGrpSpPr>
      <p:grpSpPr>
        <a:xfrm>
          <a:off x="0" y="0"/>
          <a:ext cx="0" cy="0"/>
          <a:chOff x="0" y="0"/>
          <a:chExt cx="0" cy="0"/>
        </a:xfrm>
      </p:grpSpPr>
      <p:sp>
        <p:nvSpPr>
          <p:cNvPr id="2" name="Picture Placeholder 2"/>
          <p:cNvSpPr>
            <a:spLocks noGrp="1"/>
          </p:cNvSpPr>
          <p:nvPr>
            <p:ph type="pic" sz="quarter" idx="10"/>
          </p:nvPr>
        </p:nvSpPr>
        <p:spPr>
          <a:xfrm>
            <a:off x="0" y="0"/>
            <a:ext cx="12192000" cy="3429000"/>
          </a:xfrm>
          <a:prstGeom prst="rect">
            <a:avLst/>
          </a:prstGeom>
        </p:spPr>
        <p:txBody>
          <a:bodyPr/>
          <a:lstStyle/>
          <a:p>
            <a:endParaRPr lang="id-ID"/>
          </a:p>
        </p:txBody>
      </p:sp>
    </p:spTree>
    <p:extLst>
      <p:ext uri="{BB962C8B-B14F-4D97-AF65-F5344CB8AC3E}">
        <p14:creationId xmlns:p14="http://schemas.microsoft.com/office/powerpoint/2010/main" val="28558153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17" y="410817"/>
            <a:ext cx="5075582"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35827166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2"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1992740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lide w/ Text and Larger Picture Lef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36588" y="556591"/>
            <a:ext cx="4796803" cy="5777948"/>
          </a:xfrm>
          <a:prstGeom prst="rect">
            <a:avLst/>
          </a:prstGeom>
        </p:spPr>
        <p:txBody>
          <a:bodyPr/>
          <a:lstStyle/>
          <a:p>
            <a:endParaRPr lang="id-ID"/>
          </a:p>
        </p:txBody>
      </p:sp>
      <p:sp>
        <p:nvSpPr>
          <p:cNvPr id="4" name="Title 1">
            <a:extLst>
              <a:ext uri="{FF2B5EF4-FFF2-40B4-BE49-F238E27FC236}">
                <a16:creationId xmlns:a16="http://schemas.microsoft.com/office/drawing/2014/main" id="{33F06556-9F12-465F-B2C0-54CECBECFF70}"/>
              </a:ext>
            </a:extLst>
          </p:cNvPr>
          <p:cNvSpPr>
            <a:spLocks noGrp="1"/>
          </p:cNvSpPr>
          <p:nvPr>
            <p:ph type="title"/>
          </p:nvPr>
        </p:nvSpPr>
        <p:spPr>
          <a:xfrm>
            <a:off x="6047232" y="352933"/>
            <a:ext cx="51054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53F101C5-B687-491E-B510-40EEFA57B47A}"/>
              </a:ext>
            </a:extLst>
          </p:cNvPr>
          <p:cNvSpPr>
            <a:spLocks noGrp="1"/>
          </p:cNvSpPr>
          <p:nvPr>
            <p:ph type="body" sz="quarter" idx="11"/>
          </p:nvPr>
        </p:nvSpPr>
        <p:spPr>
          <a:xfrm>
            <a:off x="6047232" y="1813433"/>
            <a:ext cx="51054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34646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w/ Text and Narrow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79934" y="556591"/>
            <a:ext cx="3763134" cy="5777948"/>
          </a:xfrm>
          <a:prstGeom prst="rect">
            <a:avLst/>
          </a:prstGeom>
        </p:spPr>
        <p:txBody>
          <a:bodyPr/>
          <a:lstStyle/>
          <a:p>
            <a:endParaRPr lang="id-ID"/>
          </a:p>
        </p:txBody>
      </p:sp>
      <p:sp>
        <p:nvSpPr>
          <p:cNvPr id="4" name="Title 1">
            <a:extLst>
              <a:ext uri="{FF2B5EF4-FFF2-40B4-BE49-F238E27FC236}">
                <a16:creationId xmlns:a16="http://schemas.microsoft.com/office/drawing/2014/main" id="{4CBBD1E5-9D57-4B5D-8EED-2C6C7B514B52}"/>
              </a:ext>
            </a:extLst>
          </p:cNvPr>
          <p:cNvSpPr>
            <a:spLocks noGrp="1"/>
          </p:cNvSpPr>
          <p:nvPr>
            <p:ph type="title"/>
          </p:nvPr>
        </p:nvSpPr>
        <p:spPr>
          <a:xfrm>
            <a:off x="5187696" y="352933"/>
            <a:ext cx="596493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1B95F113-F22A-411F-90D1-604D01D2E55C}"/>
              </a:ext>
            </a:extLst>
          </p:cNvPr>
          <p:cNvSpPr>
            <a:spLocks noGrp="1"/>
          </p:cNvSpPr>
          <p:nvPr>
            <p:ph type="body" sz="quarter" idx="11"/>
          </p:nvPr>
        </p:nvSpPr>
        <p:spPr>
          <a:xfrm>
            <a:off x="5187696" y="1813433"/>
            <a:ext cx="596493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838384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lide w/ Text and Circular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76950" y="933450"/>
            <a:ext cx="5010150" cy="5010150"/>
          </a:xfrm>
          <a:prstGeom prst="ellipse">
            <a:avLst/>
          </a:prstGeom>
        </p:spPr>
        <p:txBody>
          <a:bodyPr/>
          <a:lstStyle/>
          <a:p>
            <a:endParaRPr lang="id-ID"/>
          </a:p>
        </p:txBody>
      </p:sp>
      <p:sp>
        <p:nvSpPr>
          <p:cNvPr id="4" name="Title 1">
            <a:extLst>
              <a:ext uri="{FF2B5EF4-FFF2-40B4-BE49-F238E27FC236}">
                <a16:creationId xmlns:a16="http://schemas.microsoft.com/office/drawing/2014/main" id="{13239176-84CA-4769-8C2A-4B12CCCF9473}"/>
              </a:ext>
            </a:extLst>
          </p:cNvPr>
          <p:cNvSpPr>
            <a:spLocks noGrp="1"/>
          </p:cNvSpPr>
          <p:nvPr>
            <p:ph type="title"/>
          </p:nvPr>
        </p:nvSpPr>
        <p:spPr>
          <a:xfrm>
            <a:off x="637032" y="352933"/>
            <a:ext cx="522122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7FBC631E-689D-4F87-AC80-68A2ECC7F95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3254684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 Text and Diamond Shaped Picture">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689459" y="2147652"/>
            <a:ext cx="3968334" cy="3968334"/>
          </a:xfrm>
          <a:prstGeom prst="diamond">
            <a:avLst/>
          </a:prstGeom>
        </p:spPr>
      </p:sp>
      <p:sp>
        <p:nvSpPr>
          <p:cNvPr id="3" name="Title 1">
            <a:extLst>
              <a:ext uri="{FF2B5EF4-FFF2-40B4-BE49-F238E27FC236}">
                <a16:creationId xmlns:a16="http://schemas.microsoft.com/office/drawing/2014/main" id="{E888001C-70F5-4CC5-B714-32C673B14AD0}"/>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2E5863BF-3BAA-468E-8591-A166685F3B04}"/>
              </a:ext>
            </a:extLst>
          </p:cNvPr>
          <p:cNvSpPr>
            <a:spLocks noGrp="1"/>
          </p:cNvSpPr>
          <p:nvPr>
            <p:ph type="body" sz="quarter" idx="11"/>
          </p:nvPr>
        </p:nvSpPr>
        <p:spPr>
          <a:xfrm>
            <a:off x="5279136" y="1813433"/>
            <a:ext cx="587349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819940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06911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2515012" y="0"/>
            <a:ext cx="5637976" cy="6858000"/>
          </a:xfrm>
          <a:prstGeom prst="parallelogram">
            <a:avLst/>
          </a:prstGeom>
        </p:spPr>
        <p:txBody>
          <a:bodyPr/>
          <a:lstStyle/>
          <a:p>
            <a:endParaRPr lang="id-ID"/>
          </a:p>
        </p:txBody>
      </p:sp>
      <p:sp>
        <p:nvSpPr>
          <p:cNvPr id="4" name="Title 1">
            <a:extLst>
              <a:ext uri="{FF2B5EF4-FFF2-40B4-BE49-F238E27FC236}">
                <a16:creationId xmlns:a16="http://schemas.microsoft.com/office/drawing/2014/main" id="{7D0F2259-6A45-4056-917B-3483BF364FDC}"/>
              </a:ext>
            </a:extLst>
          </p:cNvPr>
          <p:cNvSpPr>
            <a:spLocks noGrp="1"/>
          </p:cNvSpPr>
          <p:nvPr>
            <p:ph type="title"/>
          </p:nvPr>
        </p:nvSpPr>
        <p:spPr>
          <a:xfrm>
            <a:off x="637032" y="352933"/>
            <a:ext cx="288645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5031813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lide w/ 4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89" y="2133598"/>
            <a:ext cx="2146853" cy="2888973"/>
          </a:xfrm>
          <a:prstGeom prst="rect">
            <a:avLst/>
          </a:prstGeom>
        </p:spPr>
        <p:txBody>
          <a:bodyPr/>
          <a:lstStyle/>
          <a:p>
            <a:endParaRPr lang="id-ID"/>
          </a:p>
        </p:txBody>
      </p:sp>
      <p:sp>
        <p:nvSpPr>
          <p:cNvPr id="7" name="Picture Placeholder 2"/>
          <p:cNvSpPr>
            <a:spLocks noGrp="1"/>
          </p:cNvSpPr>
          <p:nvPr>
            <p:ph type="pic" sz="quarter" idx="11"/>
          </p:nvPr>
        </p:nvSpPr>
        <p:spPr>
          <a:xfrm>
            <a:off x="3717233" y="2133599"/>
            <a:ext cx="2146853" cy="2888973"/>
          </a:xfrm>
          <a:prstGeom prst="rect">
            <a:avLst/>
          </a:prstGeom>
        </p:spPr>
        <p:txBody>
          <a:bodyPr/>
          <a:lstStyle/>
          <a:p>
            <a:endParaRPr lang="id-ID"/>
          </a:p>
        </p:txBody>
      </p:sp>
      <p:sp>
        <p:nvSpPr>
          <p:cNvPr id="8" name="Picture Placeholder 2"/>
          <p:cNvSpPr>
            <a:spLocks noGrp="1"/>
          </p:cNvSpPr>
          <p:nvPr>
            <p:ph type="pic" sz="quarter" idx="12"/>
          </p:nvPr>
        </p:nvSpPr>
        <p:spPr>
          <a:xfrm>
            <a:off x="6344476" y="2133598"/>
            <a:ext cx="2146853" cy="2888973"/>
          </a:xfrm>
          <a:prstGeom prst="rect">
            <a:avLst/>
          </a:prstGeom>
        </p:spPr>
        <p:txBody>
          <a:bodyPr/>
          <a:lstStyle/>
          <a:p>
            <a:endParaRPr lang="id-ID"/>
          </a:p>
        </p:txBody>
      </p:sp>
      <p:sp>
        <p:nvSpPr>
          <p:cNvPr id="9" name="Picture Placeholder 2"/>
          <p:cNvSpPr>
            <a:spLocks noGrp="1"/>
          </p:cNvSpPr>
          <p:nvPr>
            <p:ph type="pic" sz="quarter" idx="13"/>
          </p:nvPr>
        </p:nvSpPr>
        <p:spPr>
          <a:xfrm>
            <a:off x="8971720" y="2133599"/>
            <a:ext cx="2146853" cy="2888973"/>
          </a:xfrm>
          <a:prstGeom prst="rect">
            <a:avLst/>
          </a:prstGeom>
        </p:spPr>
        <p:txBody>
          <a:bodyPr/>
          <a:lstStyle/>
          <a:p>
            <a:endParaRPr lang="id-ID"/>
          </a:p>
        </p:txBody>
      </p:sp>
      <p:sp>
        <p:nvSpPr>
          <p:cNvPr id="6" name="Title 1">
            <a:extLst>
              <a:ext uri="{FF2B5EF4-FFF2-40B4-BE49-F238E27FC236}">
                <a16:creationId xmlns:a16="http://schemas.microsoft.com/office/drawing/2014/main" id="{51EA480F-11A6-4E0A-AAA0-130EDEFAE7CC}"/>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193197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lide w/ 5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089990" y="2133598"/>
            <a:ext cx="1757239" cy="2888973"/>
          </a:xfrm>
          <a:prstGeom prst="rect">
            <a:avLst/>
          </a:prstGeom>
        </p:spPr>
        <p:txBody>
          <a:bodyPr/>
          <a:lstStyle/>
          <a:p>
            <a:endParaRPr lang="id-ID"/>
          </a:p>
        </p:txBody>
      </p:sp>
      <p:sp>
        <p:nvSpPr>
          <p:cNvPr id="7" name="Picture Placeholder 2"/>
          <p:cNvSpPr>
            <a:spLocks noGrp="1"/>
          </p:cNvSpPr>
          <p:nvPr>
            <p:ph type="pic" sz="quarter" idx="11"/>
          </p:nvPr>
        </p:nvSpPr>
        <p:spPr>
          <a:xfrm>
            <a:off x="3174723" y="2133599"/>
            <a:ext cx="1757239" cy="2888973"/>
          </a:xfrm>
          <a:prstGeom prst="rect">
            <a:avLst/>
          </a:prstGeom>
        </p:spPr>
        <p:txBody>
          <a:bodyPr/>
          <a:lstStyle/>
          <a:p>
            <a:endParaRPr lang="id-ID"/>
          </a:p>
        </p:txBody>
      </p:sp>
      <p:sp>
        <p:nvSpPr>
          <p:cNvPr id="8" name="Picture Placeholder 2"/>
          <p:cNvSpPr>
            <a:spLocks noGrp="1"/>
          </p:cNvSpPr>
          <p:nvPr>
            <p:ph type="pic" sz="quarter" idx="12"/>
          </p:nvPr>
        </p:nvSpPr>
        <p:spPr>
          <a:xfrm>
            <a:off x="5259456" y="2133598"/>
            <a:ext cx="1757239" cy="2888973"/>
          </a:xfrm>
          <a:prstGeom prst="rect">
            <a:avLst/>
          </a:prstGeom>
        </p:spPr>
        <p:txBody>
          <a:bodyPr/>
          <a:lstStyle/>
          <a:p>
            <a:endParaRPr lang="id-ID"/>
          </a:p>
        </p:txBody>
      </p:sp>
      <p:sp>
        <p:nvSpPr>
          <p:cNvPr id="9" name="Picture Placeholder 2"/>
          <p:cNvSpPr>
            <a:spLocks noGrp="1"/>
          </p:cNvSpPr>
          <p:nvPr>
            <p:ph type="pic" sz="quarter" idx="13"/>
          </p:nvPr>
        </p:nvSpPr>
        <p:spPr>
          <a:xfrm>
            <a:off x="9428921" y="2133598"/>
            <a:ext cx="1757239" cy="2888973"/>
          </a:xfrm>
          <a:prstGeom prst="rect">
            <a:avLst/>
          </a:prstGeom>
        </p:spPr>
        <p:txBody>
          <a:bodyPr/>
          <a:lstStyle/>
          <a:p>
            <a:endParaRPr lang="id-ID"/>
          </a:p>
        </p:txBody>
      </p:sp>
      <p:sp>
        <p:nvSpPr>
          <p:cNvPr id="6" name="Picture Placeholder 2">
            <a:extLst>
              <a:ext uri="{FF2B5EF4-FFF2-40B4-BE49-F238E27FC236}">
                <a16:creationId xmlns:a16="http://schemas.microsoft.com/office/drawing/2014/main" id="{4274CDA7-2A50-4760-9DE8-BFEC9CB84DE7}"/>
              </a:ext>
            </a:extLst>
          </p:cNvPr>
          <p:cNvSpPr>
            <a:spLocks noGrp="1"/>
          </p:cNvSpPr>
          <p:nvPr>
            <p:ph type="pic" sz="quarter" idx="14"/>
          </p:nvPr>
        </p:nvSpPr>
        <p:spPr>
          <a:xfrm>
            <a:off x="7344189" y="2133598"/>
            <a:ext cx="1757239" cy="2888973"/>
          </a:xfrm>
          <a:prstGeom prst="rect">
            <a:avLst/>
          </a:prstGeom>
        </p:spPr>
        <p:txBody>
          <a:bodyPr/>
          <a:lstStyle/>
          <a:p>
            <a:endParaRPr lang="id-ID"/>
          </a:p>
        </p:txBody>
      </p:sp>
      <p:sp>
        <p:nvSpPr>
          <p:cNvPr id="10" name="Title 1">
            <a:extLst>
              <a:ext uri="{FF2B5EF4-FFF2-40B4-BE49-F238E27FC236}">
                <a16:creationId xmlns:a16="http://schemas.microsoft.com/office/drawing/2014/main" id="{209266E8-897B-4139-B079-3B7E3F23FC6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2215113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lide w/ 2 Pictures">
    <p:spTree>
      <p:nvGrpSpPr>
        <p:cNvPr id="1" name=""/>
        <p:cNvGrpSpPr/>
        <p:nvPr/>
      </p:nvGrpSpPr>
      <p:grpSpPr>
        <a:xfrm>
          <a:off x="0" y="0"/>
          <a:ext cx="0" cy="0"/>
          <a:chOff x="0" y="0"/>
          <a:chExt cx="0" cy="0"/>
        </a:xfrm>
      </p:grpSpPr>
      <p:sp>
        <p:nvSpPr>
          <p:cNvPr id="2" name="Picture Placeholder 3"/>
          <p:cNvSpPr>
            <a:spLocks noGrp="1"/>
          </p:cNvSpPr>
          <p:nvPr>
            <p:ph type="pic" sz="quarter" idx="10"/>
          </p:nvPr>
        </p:nvSpPr>
        <p:spPr>
          <a:xfrm>
            <a:off x="689459" y="2782957"/>
            <a:ext cx="2491409" cy="3326985"/>
          </a:xfrm>
          <a:prstGeom prst="rect">
            <a:avLst/>
          </a:prstGeom>
        </p:spPr>
        <p:txBody>
          <a:bodyPr/>
          <a:lstStyle/>
          <a:p>
            <a:endParaRPr lang="id-ID" dirty="0"/>
          </a:p>
        </p:txBody>
      </p:sp>
      <p:sp>
        <p:nvSpPr>
          <p:cNvPr id="3" name="Picture Placeholder 3"/>
          <p:cNvSpPr>
            <a:spLocks noGrp="1"/>
          </p:cNvSpPr>
          <p:nvPr>
            <p:ph type="pic" sz="quarter" idx="11"/>
          </p:nvPr>
        </p:nvSpPr>
        <p:spPr>
          <a:xfrm>
            <a:off x="6434667" y="2782957"/>
            <a:ext cx="2491409" cy="3326985"/>
          </a:xfrm>
          <a:prstGeom prst="rect">
            <a:avLst/>
          </a:prstGeom>
        </p:spPr>
        <p:txBody>
          <a:bodyPr/>
          <a:lstStyle/>
          <a:p>
            <a:endParaRPr lang="id-ID" dirty="0"/>
          </a:p>
        </p:txBody>
      </p:sp>
      <p:sp>
        <p:nvSpPr>
          <p:cNvPr id="4" name="Title 1">
            <a:extLst>
              <a:ext uri="{FF2B5EF4-FFF2-40B4-BE49-F238E27FC236}">
                <a16:creationId xmlns:a16="http://schemas.microsoft.com/office/drawing/2014/main" id="{3276877C-F7AA-4B28-96C5-2AC56349051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360230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lide w/ Text and 4 Photos">
    <p:spTree>
      <p:nvGrpSpPr>
        <p:cNvPr id="1" name=""/>
        <p:cNvGrpSpPr/>
        <p:nvPr/>
      </p:nvGrpSpPr>
      <p:grpSpPr>
        <a:xfrm>
          <a:off x="0" y="0"/>
          <a:ext cx="0" cy="0"/>
          <a:chOff x="0" y="0"/>
          <a:chExt cx="0" cy="0"/>
        </a:xfrm>
      </p:grpSpPr>
      <p:sp>
        <p:nvSpPr>
          <p:cNvPr id="11" name="Picture Placeholder 2"/>
          <p:cNvSpPr>
            <a:spLocks noGrp="1"/>
          </p:cNvSpPr>
          <p:nvPr>
            <p:ph type="pic" sz="quarter" idx="15"/>
          </p:nvPr>
        </p:nvSpPr>
        <p:spPr>
          <a:xfrm>
            <a:off x="6249469" y="250723"/>
            <a:ext cx="2599563" cy="3008672"/>
          </a:xfrm>
          <a:prstGeom prst="rect">
            <a:avLst/>
          </a:prstGeom>
        </p:spPr>
        <p:txBody>
          <a:bodyPr/>
          <a:lstStyle/>
          <a:p>
            <a:endParaRPr lang="id-ID"/>
          </a:p>
        </p:txBody>
      </p:sp>
      <p:sp>
        <p:nvSpPr>
          <p:cNvPr id="6" name="Picture Placeholder 2"/>
          <p:cNvSpPr>
            <a:spLocks noGrp="1"/>
          </p:cNvSpPr>
          <p:nvPr>
            <p:ph type="pic" sz="quarter" idx="16"/>
          </p:nvPr>
        </p:nvSpPr>
        <p:spPr>
          <a:xfrm>
            <a:off x="9125405" y="250724"/>
            <a:ext cx="2599563" cy="3008672"/>
          </a:xfrm>
          <a:prstGeom prst="rect">
            <a:avLst/>
          </a:prstGeom>
        </p:spPr>
        <p:txBody>
          <a:bodyPr/>
          <a:lstStyle/>
          <a:p>
            <a:endParaRPr lang="id-ID"/>
          </a:p>
        </p:txBody>
      </p:sp>
      <p:sp>
        <p:nvSpPr>
          <p:cNvPr id="15" name="Picture Placeholder 2"/>
          <p:cNvSpPr>
            <a:spLocks noGrp="1"/>
          </p:cNvSpPr>
          <p:nvPr>
            <p:ph type="pic" sz="quarter" idx="17"/>
          </p:nvPr>
        </p:nvSpPr>
        <p:spPr>
          <a:xfrm>
            <a:off x="6249469" y="3539613"/>
            <a:ext cx="2599563" cy="3008672"/>
          </a:xfrm>
          <a:prstGeom prst="rect">
            <a:avLst/>
          </a:prstGeom>
        </p:spPr>
        <p:txBody>
          <a:bodyPr/>
          <a:lstStyle/>
          <a:p>
            <a:endParaRPr lang="id-ID"/>
          </a:p>
        </p:txBody>
      </p:sp>
      <p:sp>
        <p:nvSpPr>
          <p:cNvPr id="16" name="Picture Placeholder 2"/>
          <p:cNvSpPr>
            <a:spLocks noGrp="1"/>
          </p:cNvSpPr>
          <p:nvPr>
            <p:ph type="pic" sz="quarter" idx="18"/>
          </p:nvPr>
        </p:nvSpPr>
        <p:spPr>
          <a:xfrm>
            <a:off x="9125405" y="3539614"/>
            <a:ext cx="2599563" cy="3008672"/>
          </a:xfrm>
          <a:prstGeom prst="rect">
            <a:avLst/>
          </a:prstGeom>
        </p:spPr>
        <p:txBody>
          <a:bodyPr/>
          <a:lstStyle/>
          <a:p>
            <a:endParaRPr lang="id-ID"/>
          </a:p>
        </p:txBody>
      </p:sp>
      <p:sp>
        <p:nvSpPr>
          <p:cNvPr id="7" name="Title 1">
            <a:extLst>
              <a:ext uri="{FF2B5EF4-FFF2-40B4-BE49-F238E27FC236}">
                <a16:creationId xmlns:a16="http://schemas.microsoft.com/office/drawing/2014/main" id="{05882605-9D61-4771-888D-D4F9CEACFE79}"/>
              </a:ext>
            </a:extLst>
          </p:cNvPr>
          <p:cNvSpPr>
            <a:spLocks noGrp="1"/>
          </p:cNvSpPr>
          <p:nvPr>
            <p:ph type="title"/>
          </p:nvPr>
        </p:nvSpPr>
        <p:spPr>
          <a:xfrm>
            <a:off x="637032" y="352933"/>
            <a:ext cx="436168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26EFC2BE-4B12-4D9E-93AB-C627D58502DC}"/>
              </a:ext>
            </a:extLst>
          </p:cNvPr>
          <p:cNvSpPr>
            <a:spLocks noGrp="1"/>
          </p:cNvSpPr>
          <p:nvPr>
            <p:ph type="body" sz="quarter" idx="11"/>
          </p:nvPr>
        </p:nvSpPr>
        <p:spPr>
          <a:xfrm>
            <a:off x="637032" y="1813433"/>
            <a:ext cx="522122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746359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lide w/ 6 Pictures">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63" y="546100"/>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36" y="546100"/>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63" y="355477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36" y="355477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17" y="355477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0" y="3554771"/>
            <a:ext cx="2659319" cy="2757539"/>
          </a:xfrm>
          <a:prstGeom prst="rect">
            <a:avLst/>
          </a:prstGeom>
        </p:spPr>
        <p:txBody>
          <a:bodyPr/>
          <a:lstStyle/>
          <a:p>
            <a:endParaRPr lang="id-ID"/>
          </a:p>
        </p:txBody>
      </p:sp>
      <p:sp>
        <p:nvSpPr>
          <p:cNvPr id="8" name="Title 1">
            <a:extLst>
              <a:ext uri="{FF2B5EF4-FFF2-40B4-BE49-F238E27FC236}">
                <a16:creationId xmlns:a16="http://schemas.microsoft.com/office/drawing/2014/main" id="{B9BAA18E-797A-4640-96B4-8E742E54C966}"/>
              </a:ext>
            </a:extLst>
          </p:cNvPr>
          <p:cNvSpPr>
            <a:spLocks noGrp="1"/>
          </p:cNvSpPr>
          <p:nvPr>
            <p:ph type="title"/>
          </p:nvPr>
        </p:nvSpPr>
        <p:spPr>
          <a:xfrm>
            <a:off x="637032" y="352933"/>
            <a:ext cx="447751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8442221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lide w/ 3 Pictures">
    <p:spTree>
      <p:nvGrpSpPr>
        <p:cNvPr id="1" name=""/>
        <p:cNvGrpSpPr/>
        <p:nvPr/>
      </p:nvGrpSpPr>
      <p:grpSpPr>
        <a:xfrm>
          <a:off x="0" y="0"/>
          <a:ext cx="0" cy="0"/>
          <a:chOff x="0" y="0"/>
          <a:chExt cx="0" cy="0"/>
        </a:xfrm>
      </p:grpSpPr>
      <p:sp>
        <p:nvSpPr>
          <p:cNvPr id="16" name="Picture Placeholder 3"/>
          <p:cNvSpPr>
            <a:spLocks noGrp="1"/>
          </p:cNvSpPr>
          <p:nvPr>
            <p:ph type="pic" sz="quarter" idx="16"/>
          </p:nvPr>
        </p:nvSpPr>
        <p:spPr>
          <a:xfrm>
            <a:off x="357385" y="1696068"/>
            <a:ext cx="3477201" cy="4321278"/>
          </a:xfrm>
          <a:prstGeom prst="rect">
            <a:avLst/>
          </a:prstGeom>
        </p:spPr>
        <p:txBody>
          <a:bodyPr/>
          <a:lstStyle/>
          <a:p>
            <a:endParaRPr lang="id-ID"/>
          </a:p>
        </p:txBody>
      </p:sp>
      <p:sp>
        <p:nvSpPr>
          <p:cNvPr id="8" name="Picture Placeholder 3"/>
          <p:cNvSpPr>
            <a:spLocks noGrp="1"/>
          </p:cNvSpPr>
          <p:nvPr>
            <p:ph type="pic" sz="quarter" idx="17"/>
          </p:nvPr>
        </p:nvSpPr>
        <p:spPr>
          <a:xfrm>
            <a:off x="4354197" y="1696068"/>
            <a:ext cx="3477201" cy="4321278"/>
          </a:xfrm>
          <a:prstGeom prst="rect">
            <a:avLst/>
          </a:prstGeom>
        </p:spPr>
        <p:txBody>
          <a:bodyPr/>
          <a:lstStyle/>
          <a:p>
            <a:endParaRPr lang="id-ID"/>
          </a:p>
        </p:txBody>
      </p:sp>
      <p:sp>
        <p:nvSpPr>
          <p:cNvPr id="9" name="Picture Placeholder 3"/>
          <p:cNvSpPr>
            <a:spLocks noGrp="1"/>
          </p:cNvSpPr>
          <p:nvPr>
            <p:ph type="pic" sz="quarter" idx="18"/>
          </p:nvPr>
        </p:nvSpPr>
        <p:spPr>
          <a:xfrm>
            <a:off x="8351009" y="1696068"/>
            <a:ext cx="3477201" cy="4321278"/>
          </a:xfrm>
          <a:prstGeom prst="rect">
            <a:avLst/>
          </a:prstGeom>
        </p:spPr>
        <p:txBody>
          <a:bodyPr/>
          <a:lstStyle/>
          <a:p>
            <a:endParaRPr lang="id-ID"/>
          </a:p>
        </p:txBody>
      </p:sp>
      <p:sp>
        <p:nvSpPr>
          <p:cNvPr id="5" name="Title 1">
            <a:extLst>
              <a:ext uri="{FF2B5EF4-FFF2-40B4-BE49-F238E27FC236}">
                <a16:creationId xmlns:a16="http://schemas.microsoft.com/office/drawing/2014/main" id="{6EAA0131-6ABE-498C-B46E-1C66B26F388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729267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lide w/ 8 Picture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56460" y="1983782"/>
            <a:ext cx="2867186" cy="2138767"/>
          </a:xfrm>
          <a:prstGeom prst="rect">
            <a:avLst/>
          </a:prstGeom>
        </p:spPr>
        <p:txBody>
          <a:bodyPr/>
          <a:lstStyle/>
          <a:p>
            <a:endParaRPr lang="id-ID"/>
          </a:p>
        </p:txBody>
      </p:sp>
      <p:sp>
        <p:nvSpPr>
          <p:cNvPr id="19" name="Picture Placeholder 2"/>
          <p:cNvSpPr>
            <a:spLocks noGrp="1"/>
          </p:cNvSpPr>
          <p:nvPr>
            <p:ph type="pic" sz="quarter" idx="14"/>
          </p:nvPr>
        </p:nvSpPr>
        <p:spPr>
          <a:xfrm>
            <a:off x="356460" y="4122549"/>
            <a:ext cx="2867186" cy="2138767"/>
          </a:xfrm>
          <a:prstGeom prst="rect">
            <a:avLst/>
          </a:prstGeom>
        </p:spPr>
        <p:txBody>
          <a:bodyPr/>
          <a:lstStyle/>
          <a:p>
            <a:endParaRPr lang="id-ID"/>
          </a:p>
        </p:txBody>
      </p:sp>
      <p:sp>
        <p:nvSpPr>
          <p:cNvPr id="20" name="Picture Placeholder 2"/>
          <p:cNvSpPr>
            <a:spLocks noGrp="1"/>
          </p:cNvSpPr>
          <p:nvPr>
            <p:ph type="pic" sz="quarter" idx="15"/>
          </p:nvPr>
        </p:nvSpPr>
        <p:spPr>
          <a:xfrm>
            <a:off x="3228814" y="1983782"/>
            <a:ext cx="2867186" cy="2138767"/>
          </a:xfrm>
          <a:prstGeom prst="rect">
            <a:avLst/>
          </a:prstGeom>
        </p:spPr>
        <p:txBody>
          <a:bodyPr/>
          <a:lstStyle/>
          <a:p>
            <a:endParaRPr lang="id-ID"/>
          </a:p>
        </p:txBody>
      </p:sp>
      <p:sp>
        <p:nvSpPr>
          <p:cNvPr id="21" name="Picture Placeholder 2"/>
          <p:cNvSpPr>
            <a:spLocks noGrp="1"/>
          </p:cNvSpPr>
          <p:nvPr>
            <p:ph type="pic" sz="quarter" idx="16"/>
          </p:nvPr>
        </p:nvSpPr>
        <p:spPr>
          <a:xfrm>
            <a:off x="3228814" y="4122549"/>
            <a:ext cx="2867186" cy="2138767"/>
          </a:xfrm>
          <a:prstGeom prst="rect">
            <a:avLst/>
          </a:prstGeom>
        </p:spPr>
        <p:txBody>
          <a:bodyPr/>
          <a:lstStyle/>
          <a:p>
            <a:endParaRPr lang="id-ID"/>
          </a:p>
        </p:txBody>
      </p:sp>
      <p:sp>
        <p:nvSpPr>
          <p:cNvPr id="22" name="Picture Placeholder 2"/>
          <p:cNvSpPr>
            <a:spLocks noGrp="1"/>
          </p:cNvSpPr>
          <p:nvPr>
            <p:ph type="pic" sz="quarter" idx="17"/>
          </p:nvPr>
        </p:nvSpPr>
        <p:spPr>
          <a:xfrm>
            <a:off x="6096000" y="1983782"/>
            <a:ext cx="2867186" cy="2138767"/>
          </a:xfrm>
          <a:prstGeom prst="rect">
            <a:avLst/>
          </a:prstGeom>
        </p:spPr>
        <p:txBody>
          <a:bodyPr/>
          <a:lstStyle/>
          <a:p>
            <a:endParaRPr lang="id-ID"/>
          </a:p>
        </p:txBody>
      </p:sp>
      <p:sp>
        <p:nvSpPr>
          <p:cNvPr id="23" name="Picture Placeholder 2"/>
          <p:cNvSpPr>
            <a:spLocks noGrp="1"/>
          </p:cNvSpPr>
          <p:nvPr>
            <p:ph type="pic" sz="quarter" idx="18"/>
          </p:nvPr>
        </p:nvSpPr>
        <p:spPr>
          <a:xfrm>
            <a:off x="6096000" y="4122549"/>
            <a:ext cx="2867186" cy="2138767"/>
          </a:xfrm>
          <a:prstGeom prst="rect">
            <a:avLst/>
          </a:prstGeom>
        </p:spPr>
        <p:txBody>
          <a:bodyPr/>
          <a:lstStyle/>
          <a:p>
            <a:endParaRPr lang="id-ID"/>
          </a:p>
        </p:txBody>
      </p:sp>
      <p:sp>
        <p:nvSpPr>
          <p:cNvPr id="24" name="Picture Placeholder 2"/>
          <p:cNvSpPr>
            <a:spLocks noGrp="1"/>
          </p:cNvSpPr>
          <p:nvPr>
            <p:ph type="pic" sz="quarter" idx="19"/>
          </p:nvPr>
        </p:nvSpPr>
        <p:spPr>
          <a:xfrm>
            <a:off x="8963186" y="1983782"/>
            <a:ext cx="2867186" cy="2138767"/>
          </a:xfrm>
          <a:prstGeom prst="rect">
            <a:avLst/>
          </a:prstGeom>
        </p:spPr>
        <p:txBody>
          <a:bodyPr/>
          <a:lstStyle/>
          <a:p>
            <a:endParaRPr lang="id-ID"/>
          </a:p>
        </p:txBody>
      </p:sp>
      <p:sp>
        <p:nvSpPr>
          <p:cNvPr id="25" name="Picture Placeholder 2"/>
          <p:cNvSpPr>
            <a:spLocks noGrp="1"/>
          </p:cNvSpPr>
          <p:nvPr>
            <p:ph type="pic" sz="quarter" idx="20"/>
          </p:nvPr>
        </p:nvSpPr>
        <p:spPr>
          <a:xfrm>
            <a:off x="8963186" y="4122549"/>
            <a:ext cx="2867186" cy="2138767"/>
          </a:xfrm>
          <a:prstGeom prst="rect">
            <a:avLst/>
          </a:prstGeom>
        </p:spPr>
        <p:txBody>
          <a:bodyPr/>
          <a:lstStyle/>
          <a:p>
            <a:endParaRPr lang="id-ID"/>
          </a:p>
        </p:txBody>
      </p:sp>
      <p:sp>
        <p:nvSpPr>
          <p:cNvPr id="10" name="Title 1">
            <a:extLst>
              <a:ext uri="{FF2B5EF4-FFF2-40B4-BE49-F238E27FC236}">
                <a16:creationId xmlns:a16="http://schemas.microsoft.com/office/drawing/2014/main" id="{295B14D1-77AB-40E2-8070-6C57178DB476}"/>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7661947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lide w/ 4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5951349" cy="3285641"/>
          </a:xfrm>
          <a:prstGeom prst="rect">
            <a:avLst/>
          </a:prstGeom>
        </p:spPr>
        <p:txBody>
          <a:bodyPr/>
          <a:lstStyle/>
          <a:p>
            <a:endParaRPr lang="id-ID"/>
          </a:p>
        </p:txBody>
      </p:sp>
      <p:sp>
        <p:nvSpPr>
          <p:cNvPr id="9" name="Picture Placeholder 2"/>
          <p:cNvSpPr>
            <a:spLocks noGrp="1"/>
          </p:cNvSpPr>
          <p:nvPr>
            <p:ph type="pic" sz="quarter" idx="11"/>
          </p:nvPr>
        </p:nvSpPr>
        <p:spPr>
          <a:xfrm>
            <a:off x="6240651" y="0"/>
            <a:ext cx="5951349" cy="3285641"/>
          </a:xfrm>
          <a:prstGeom prst="rect">
            <a:avLst/>
          </a:prstGeom>
        </p:spPr>
        <p:txBody>
          <a:bodyPr/>
          <a:lstStyle/>
          <a:p>
            <a:endParaRPr lang="id-ID"/>
          </a:p>
        </p:txBody>
      </p:sp>
      <p:sp>
        <p:nvSpPr>
          <p:cNvPr id="10" name="Picture Placeholder 2"/>
          <p:cNvSpPr>
            <a:spLocks noGrp="1"/>
          </p:cNvSpPr>
          <p:nvPr>
            <p:ph type="pic" sz="quarter" idx="12"/>
          </p:nvPr>
        </p:nvSpPr>
        <p:spPr>
          <a:xfrm>
            <a:off x="0" y="3599478"/>
            <a:ext cx="5951349" cy="3285641"/>
          </a:xfrm>
          <a:prstGeom prst="rect">
            <a:avLst/>
          </a:prstGeom>
        </p:spPr>
        <p:txBody>
          <a:bodyPr/>
          <a:lstStyle/>
          <a:p>
            <a:endParaRPr lang="id-ID"/>
          </a:p>
        </p:txBody>
      </p:sp>
      <p:sp>
        <p:nvSpPr>
          <p:cNvPr id="11" name="Picture Placeholder 2"/>
          <p:cNvSpPr>
            <a:spLocks noGrp="1"/>
          </p:cNvSpPr>
          <p:nvPr>
            <p:ph type="pic" sz="quarter" idx="13"/>
          </p:nvPr>
        </p:nvSpPr>
        <p:spPr>
          <a:xfrm>
            <a:off x="6240651" y="3599478"/>
            <a:ext cx="5951349" cy="3285641"/>
          </a:xfrm>
          <a:prstGeom prst="rect">
            <a:avLst/>
          </a:prstGeom>
        </p:spPr>
        <p:txBody>
          <a:bodyPr/>
          <a:lstStyle/>
          <a:p>
            <a:endParaRPr lang="id-ID"/>
          </a:p>
        </p:txBody>
      </p:sp>
    </p:spTree>
    <p:extLst>
      <p:ext uri="{BB962C8B-B14F-4D97-AF65-F5344CB8AC3E}">
        <p14:creationId xmlns:p14="http://schemas.microsoft.com/office/powerpoint/2010/main" val="241959063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lide w/ 5 Large Photos">
    <p:spTree>
      <p:nvGrpSpPr>
        <p:cNvPr id="1" name=""/>
        <p:cNvGrpSpPr/>
        <p:nvPr/>
      </p:nvGrpSpPr>
      <p:grpSpPr>
        <a:xfrm>
          <a:off x="0" y="0"/>
          <a:ext cx="0" cy="0"/>
          <a:chOff x="0" y="0"/>
          <a:chExt cx="0" cy="0"/>
        </a:xfrm>
      </p:grpSpPr>
      <p:sp>
        <p:nvSpPr>
          <p:cNvPr id="7" name="Picture Placeholder 4"/>
          <p:cNvSpPr>
            <a:spLocks noGrp="1"/>
          </p:cNvSpPr>
          <p:nvPr>
            <p:ph type="pic" sz="quarter" idx="12"/>
          </p:nvPr>
        </p:nvSpPr>
        <p:spPr>
          <a:xfrm>
            <a:off x="4045059" y="0"/>
            <a:ext cx="4122548" cy="3363132"/>
          </a:xfrm>
          <a:prstGeom prst="rect">
            <a:avLst/>
          </a:prstGeom>
        </p:spPr>
        <p:txBody>
          <a:bodyPr/>
          <a:lstStyle/>
          <a:p>
            <a:endParaRPr lang="id-ID"/>
          </a:p>
        </p:txBody>
      </p:sp>
      <p:sp>
        <p:nvSpPr>
          <p:cNvPr id="8" name="Picture Placeholder 4"/>
          <p:cNvSpPr>
            <a:spLocks noGrp="1"/>
          </p:cNvSpPr>
          <p:nvPr>
            <p:ph type="pic" sz="quarter" idx="13"/>
          </p:nvPr>
        </p:nvSpPr>
        <p:spPr>
          <a:xfrm>
            <a:off x="8291541" y="0"/>
            <a:ext cx="3900459" cy="3363132"/>
          </a:xfrm>
          <a:prstGeom prst="rect">
            <a:avLst/>
          </a:prstGeom>
        </p:spPr>
        <p:txBody>
          <a:bodyPr/>
          <a:lstStyle/>
          <a:p>
            <a:endParaRPr lang="id-ID"/>
          </a:p>
        </p:txBody>
      </p:sp>
      <p:sp>
        <p:nvSpPr>
          <p:cNvPr id="9" name="Picture Placeholder 4"/>
          <p:cNvSpPr>
            <a:spLocks noGrp="1"/>
          </p:cNvSpPr>
          <p:nvPr>
            <p:ph type="pic" sz="quarter" idx="14"/>
          </p:nvPr>
        </p:nvSpPr>
        <p:spPr>
          <a:xfrm>
            <a:off x="0" y="3494867"/>
            <a:ext cx="3921125" cy="3363132"/>
          </a:xfrm>
          <a:prstGeom prst="rect">
            <a:avLst/>
          </a:prstGeom>
        </p:spPr>
        <p:txBody>
          <a:bodyPr/>
          <a:lstStyle/>
          <a:p>
            <a:endParaRPr lang="id-ID"/>
          </a:p>
        </p:txBody>
      </p:sp>
      <p:sp>
        <p:nvSpPr>
          <p:cNvPr id="10" name="Picture Placeholder 4"/>
          <p:cNvSpPr>
            <a:spLocks noGrp="1"/>
          </p:cNvSpPr>
          <p:nvPr>
            <p:ph type="pic" sz="quarter" idx="15"/>
          </p:nvPr>
        </p:nvSpPr>
        <p:spPr>
          <a:xfrm>
            <a:off x="4045059" y="3494867"/>
            <a:ext cx="4122548" cy="3363132"/>
          </a:xfrm>
          <a:prstGeom prst="rect">
            <a:avLst/>
          </a:prstGeom>
        </p:spPr>
        <p:txBody>
          <a:bodyPr/>
          <a:lstStyle/>
          <a:p>
            <a:endParaRPr lang="id-ID"/>
          </a:p>
        </p:txBody>
      </p:sp>
      <p:sp>
        <p:nvSpPr>
          <p:cNvPr id="11" name="Picture Placeholder 4"/>
          <p:cNvSpPr>
            <a:spLocks noGrp="1"/>
          </p:cNvSpPr>
          <p:nvPr>
            <p:ph type="pic" sz="quarter" idx="16"/>
          </p:nvPr>
        </p:nvSpPr>
        <p:spPr>
          <a:xfrm>
            <a:off x="8291541" y="3494867"/>
            <a:ext cx="3900459" cy="3363132"/>
          </a:xfrm>
          <a:prstGeom prst="rect">
            <a:avLst/>
          </a:prstGeom>
        </p:spPr>
        <p:txBody>
          <a:bodyPr/>
          <a:lstStyle/>
          <a:p>
            <a:endParaRPr lang="id-ID"/>
          </a:p>
        </p:txBody>
      </p:sp>
      <p:sp>
        <p:nvSpPr>
          <p:cNvPr id="12" name="Title 1">
            <a:extLst>
              <a:ext uri="{FF2B5EF4-FFF2-40B4-BE49-F238E27FC236}">
                <a16:creationId xmlns:a16="http://schemas.microsoft.com/office/drawing/2014/main" id="{D8ADBF1C-D9DF-481D-A36E-5DF15544CD44}"/>
              </a:ext>
            </a:extLst>
          </p:cNvPr>
          <p:cNvSpPr>
            <a:spLocks noGrp="1"/>
          </p:cNvSpPr>
          <p:nvPr>
            <p:ph type="title"/>
          </p:nvPr>
        </p:nvSpPr>
        <p:spPr>
          <a:xfrm>
            <a:off x="637032" y="352933"/>
            <a:ext cx="316077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743740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Divider Slide w/ Large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11617" y="410817"/>
            <a:ext cx="5075582" cy="6042992"/>
          </a:xfrm>
          <a:prstGeom prst="rect">
            <a:avLst/>
          </a:prstGeom>
        </p:spPr>
        <p:txBody>
          <a:bodyPr/>
          <a:lstStyle/>
          <a:p>
            <a:endParaRPr lang="id-ID"/>
          </a:p>
        </p:txBody>
      </p:sp>
      <p:sp>
        <p:nvSpPr>
          <p:cNvPr id="4" name="Text Placeholder 3">
            <a:extLst>
              <a:ext uri="{FF2B5EF4-FFF2-40B4-BE49-F238E27FC236}">
                <a16:creationId xmlns:a16="http://schemas.microsoft.com/office/drawing/2014/main" id="{776CD3B1-D9C4-41C5-93DC-1744E7831874}"/>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24072780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lide w/ 4 Small Pictures">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063855" y="1625688"/>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1063855"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9313333" y="1625688"/>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9313333" y="4475964"/>
            <a:ext cx="1801813" cy="1803312"/>
          </a:xfrm>
          <a:prstGeom prst="rect">
            <a:avLst/>
          </a:prstGeom>
        </p:spPr>
        <p:txBody>
          <a:bodyPr/>
          <a:lstStyle/>
          <a:p>
            <a:endParaRPr lang="id-ID" dirty="0"/>
          </a:p>
        </p:txBody>
      </p:sp>
    </p:spTree>
    <p:extLst>
      <p:ext uri="{BB962C8B-B14F-4D97-AF65-F5344CB8AC3E}">
        <p14:creationId xmlns:p14="http://schemas.microsoft.com/office/powerpoint/2010/main" val="33319101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id w/ Text and Photos on Sides">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339212" y="2012101"/>
            <a:ext cx="2875935" cy="4335689"/>
          </a:xfrm>
          <a:prstGeom prst="rect">
            <a:avLst/>
          </a:prstGeom>
        </p:spPr>
        <p:txBody>
          <a:bodyPr/>
          <a:lstStyle/>
          <a:p>
            <a:endParaRPr lang="id-ID"/>
          </a:p>
        </p:txBody>
      </p:sp>
      <p:sp>
        <p:nvSpPr>
          <p:cNvPr id="4" name="Picture Placeholder 2"/>
          <p:cNvSpPr>
            <a:spLocks noGrp="1"/>
          </p:cNvSpPr>
          <p:nvPr>
            <p:ph type="pic" sz="quarter" idx="14"/>
          </p:nvPr>
        </p:nvSpPr>
        <p:spPr>
          <a:xfrm>
            <a:off x="8981767" y="2012101"/>
            <a:ext cx="2875935" cy="4335689"/>
          </a:xfrm>
          <a:prstGeom prst="rect">
            <a:avLst/>
          </a:prstGeom>
        </p:spPr>
        <p:txBody>
          <a:bodyPr/>
          <a:lstStyle/>
          <a:p>
            <a:endParaRPr lang="id-ID"/>
          </a:p>
        </p:txBody>
      </p:sp>
      <p:sp>
        <p:nvSpPr>
          <p:cNvPr id="5" name="Title 1">
            <a:extLst>
              <a:ext uri="{FF2B5EF4-FFF2-40B4-BE49-F238E27FC236}">
                <a16:creationId xmlns:a16="http://schemas.microsoft.com/office/drawing/2014/main" id="{D188FA72-1C8E-4629-940E-23C2EC5706C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78D4505A-8324-48E4-8F64-9F2F2E0DF1A0}"/>
              </a:ext>
            </a:extLst>
          </p:cNvPr>
          <p:cNvSpPr>
            <a:spLocks noGrp="1"/>
          </p:cNvSpPr>
          <p:nvPr>
            <p:ph type="body" sz="quarter" idx="10"/>
          </p:nvPr>
        </p:nvSpPr>
        <p:spPr>
          <a:xfrm>
            <a:off x="3552305" y="2012101"/>
            <a:ext cx="508738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57957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lide w/ Text and 2 Large Photo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543338"/>
            <a:ext cx="3217333" cy="5804453"/>
          </a:xfrm>
          <a:prstGeom prst="rect">
            <a:avLst/>
          </a:prstGeom>
        </p:spPr>
        <p:txBody>
          <a:bodyPr/>
          <a:lstStyle/>
          <a:p>
            <a:endParaRPr lang="id-ID"/>
          </a:p>
        </p:txBody>
      </p:sp>
      <p:sp>
        <p:nvSpPr>
          <p:cNvPr id="4" name="Picture Placeholder 2"/>
          <p:cNvSpPr>
            <a:spLocks noGrp="1"/>
          </p:cNvSpPr>
          <p:nvPr>
            <p:ph type="pic" sz="quarter" idx="11"/>
          </p:nvPr>
        </p:nvSpPr>
        <p:spPr>
          <a:xfrm>
            <a:off x="8974667" y="543338"/>
            <a:ext cx="3217333" cy="5804453"/>
          </a:xfrm>
          <a:prstGeom prst="rect">
            <a:avLst/>
          </a:prstGeom>
        </p:spPr>
        <p:txBody>
          <a:bodyPr/>
          <a:lstStyle/>
          <a:p>
            <a:endParaRPr lang="id-ID"/>
          </a:p>
        </p:txBody>
      </p:sp>
      <p:sp>
        <p:nvSpPr>
          <p:cNvPr id="5" name="Title 1">
            <a:extLst>
              <a:ext uri="{FF2B5EF4-FFF2-40B4-BE49-F238E27FC236}">
                <a16:creationId xmlns:a16="http://schemas.microsoft.com/office/drawing/2014/main" id="{62FA1CA4-D01B-4C07-B0D2-35E46506CC09}"/>
              </a:ext>
            </a:extLst>
          </p:cNvPr>
          <p:cNvSpPr>
            <a:spLocks noGrp="1"/>
          </p:cNvSpPr>
          <p:nvPr>
            <p:ph type="title"/>
          </p:nvPr>
        </p:nvSpPr>
        <p:spPr>
          <a:xfrm>
            <a:off x="3757353" y="352933"/>
            <a:ext cx="4513812"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8" name="Text Placeholder 3">
            <a:extLst>
              <a:ext uri="{FF2B5EF4-FFF2-40B4-BE49-F238E27FC236}">
                <a16:creationId xmlns:a16="http://schemas.microsoft.com/office/drawing/2014/main" id="{DF3B7B5A-104B-4925-A89A-421ED2CDBB5A}"/>
              </a:ext>
            </a:extLst>
          </p:cNvPr>
          <p:cNvSpPr>
            <a:spLocks noGrp="1"/>
          </p:cNvSpPr>
          <p:nvPr>
            <p:ph type="body" sz="quarter" idx="12"/>
          </p:nvPr>
        </p:nvSpPr>
        <p:spPr>
          <a:xfrm>
            <a:off x="3757353" y="1813433"/>
            <a:ext cx="451381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700100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ide w/ 4 Small Photos Centered">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3993322" y="2065951"/>
            <a:ext cx="1801813" cy="1803312"/>
          </a:xfrm>
          <a:prstGeom prst="rect">
            <a:avLst/>
          </a:prstGeom>
        </p:spPr>
        <p:txBody>
          <a:bodyPr/>
          <a:lstStyle/>
          <a:p>
            <a:endParaRPr lang="id-ID" dirty="0"/>
          </a:p>
        </p:txBody>
      </p:sp>
      <p:sp>
        <p:nvSpPr>
          <p:cNvPr id="5" name="Picture Placeholder 3"/>
          <p:cNvSpPr>
            <a:spLocks noGrp="1"/>
          </p:cNvSpPr>
          <p:nvPr>
            <p:ph type="pic" sz="quarter" idx="11"/>
          </p:nvPr>
        </p:nvSpPr>
        <p:spPr>
          <a:xfrm>
            <a:off x="3993322" y="4475964"/>
            <a:ext cx="1801813" cy="1803312"/>
          </a:xfrm>
          <a:prstGeom prst="rect">
            <a:avLst/>
          </a:prstGeom>
        </p:spPr>
        <p:txBody>
          <a:bodyPr/>
          <a:lstStyle/>
          <a:p>
            <a:endParaRPr lang="id-ID" dirty="0"/>
          </a:p>
        </p:txBody>
      </p:sp>
      <p:sp>
        <p:nvSpPr>
          <p:cNvPr id="6" name="Picture Placeholder 3"/>
          <p:cNvSpPr>
            <a:spLocks noGrp="1"/>
          </p:cNvSpPr>
          <p:nvPr>
            <p:ph type="pic" sz="quarter" idx="12"/>
          </p:nvPr>
        </p:nvSpPr>
        <p:spPr>
          <a:xfrm>
            <a:off x="6400801" y="2065951"/>
            <a:ext cx="1801813" cy="1803312"/>
          </a:xfrm>
          <a:prstGeom prst="rect">
            <a:avLst/>
          </a:prstGeom>
        </p:spPr>
        <p:txBody>
          <a:bodyPr/>
          <a:lstStyle/>
          <a:p>
            <a:endParaRPr lang="id-ID" dirty="0"/>
          </a:p>
        </p:txBody>
      </p:sp>
      <p:sp>
        <p:nvSpPr>
          <p:cNvPr id="7" name="Picture Placeholder 3"/>
          <p:cNvSpPr>
            <a:spLocks noGrp="1"/>
          </p:cNvSpPr>
          <p:nvPr>
            <p:ph type="pic" sz="quarter" idx="13"/>
          </p:nvPr>
        </p:nvSpPr>
        <p:spPr>
          <a:xfrm>
            <a:off x="6400801" y="4475964"/>
            <a:ext cx="1801813" cy="1803312"/>
          </a:xfrm>
          <a:prstGeom prst="rect">
            <a:avLst/>
          </a:prstGeom>
        </p:spPr>
        <p:txBody>
          <a:bodyPr/>
          <a:lstStyle/>
          <a:p>
            <a:endParaRPr lang="id-ID" dirty="0"/>
          </a:p>
        </p:txBody>
      </p:sp>
      <p:sp>
        <p:nvSpPr>
          <p:cNvPr id="8" name="Title 1">
            <a:extLst>
              <a:ext uri="{FF2B5EF4-FFF2-40B4-BE49-F238E27FC236}">
                <a16:creationId xmlns:a16="http://schemas.microsoft.com/office/drawing/2014/main" id="{B42EB682-AA29-483B-A75D-11578833580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7431191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 w/ Larg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1061884"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0120EEA1-0FB8-43C0-89AB-C5CE0A505214}"/>
              </a:ext>
            </a:extLst>
          </p:cNvPr>
          <p:cNvSpPr>
            <a:spLocks noGrp="1"/>
          </p:cNvSpPr>
          <p:nvPr>
            <p:ph type="title"/>
          </p:nvPr>
        </p:nvSpPr>
        <p:spPr>
          <a:xfrm>
            <a:off x="6192982" y="352933"/>
            <a:ext cx="495965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5EA526-192B-4F93-9954-8A291020BB4D}"/>
              </a:ext>
            </a:extLst>
          </p:cNvPr>
          <p:cNvSpPr>
            <a:spLocks noGrp="1"/>
          </p:cNvSpPr>
          <p:nvPr>
            <p:ph type="body" sz="quarter" idx="10"/>
          </p:nvPr>
        </p:nvSpPr>
        <p:spPr>
          <a:xfrm>
            <a:off x="6192982" y="1813433"/>
            <a:ext cx="495965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7252034"/>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lide w/ Larg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843705" y="530942"/>
            <a:ext cx="4306528" cy="5781368"/>
          </a:xfrm>
          <a:prstGeom prst="rect">
            <a:avLst/>
          </a:prstGeom>
        </p:spPr>
        <p:txBody>
          <a:bodyPr/>
          <a:lstStyle/>
          <a:p>
            <a:endParaRPr lang="id-ID"/>
          </a:p>
        </p:txBody>
      </p:sp>
      <p:sp>
        <p:nvSpPr>
          <p:cNvPr id="3" name="Title 1">
            <a:extLst>
              <a:ext uri="{FF2B5EF4-FFF2-40B4-BE49-F238E27FC236}">
                <a16:creationId xmlns:a16="http://schemas.microsoft.com/office/drawing/2014/main" id="{42196C3E-80DE-41DA-8FB7-DC519D417CF0}"/>
              </a:ext>
            </a:extLst>
          </p:cNvPr>
          <p:cNvSpPr>
            <a:spLocks noGrp="1"/>
          </p:cNvSpPr>
          <p:nvPr>
            <p:ph type="title"/>
          </p:nvPr>
        </p:nvSpPr>
        <p:spPr>
          <a:xfrm>
            <a:off x="637032" y="352933"/>
            <a:ext cx="5963273"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DAF09D-D5A3-4097-B3D8-B97DAEA474B1}"/>
              </a:ext>
            </a:extLst>
          </p:cNvPr>
          <p:cNvSpPr>
            <a:spLocks noGrp="1"/>
          </p:cNvSpPr>
          <p:nvPr>
            <p:ph type="body" sz="quarter" idx="10"/>
          </p:nvPr>
        </p:nvSpPr>
        <p:spPr>
          <a:xfrm>
            <a:off x="637032" y="1813433"/>
            <a:ext cx="596327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12964194"/>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lide w/ Wide Photo and Tex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1474846"/>
            <a:ext cx="12192000" cy="2168013"/>
          </a:xfrm>
          <a:prstGeom prst="rect">
            <a:avLst/>
          </a:prstGeom>
        </p:spPr>
        <p:txBody>
          <a:bodyPr/>
          <a:lstStyle/>
          <a:p>
            <a:endParaRPr lang="id-ID"/>
          </a:p>
        </p:txBody>
      </p:sp>
      <p:sp>
        <p:nvSpPr>
          <p:cNvPr id="3" name="Title 1">
            <a:extLst>
              <a:ext uri="{FF2B5EF4-FFF2-40B4-BE49-F238E27FC236}">
                <a16:creationId xmlns:a16="http://schemas.microsoft.com/office/drawing/2014/main" id="{60573D61-200A-41EF-BADC-F4BF777F2D2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30D3B6CE-F4AA-476F-B996-8C63CBDC8C47}"/>
              </a:ext>
            </a:extLst>
          </p:cNvPr>
          <p:cNvSpPr>
            <a:spLocks noGrp="1"/>
          </p:cNvSpPr>
          <p:nvPr>
            <p:ph type="body" sz="quarter" idx="10"/>
          </p:nvPr>
        </p:nvSpPr>
        <p:spPr>
          <a:xfrm>
            <a:off x="637032" y="3996757"/>
            <a:ext cx="10515600" cy="21680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76974636"/>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lide w/ Text &amp; Square Photo Lef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0" y="1991032"/>
            <a:ext cx="5383161" cy="4321278"/>
          </a:xfrm>
          <a:prstGeom prst="rect">
            <a:avLst/>
          </a:prstGeom>
        </p:spPr>
        <p:txBody>
          <a:bodyPr/>
          <a:lstStyle/>
          <a:p>
            <a:endParaRPr lang="id-ID"/>
          </a:p>
        </p:txBody>
      </p:sp>
      <p:sp>
        <p:nvSpPr>
          <p:cNvPr id="3" name="Title 1">
            <a:extLst>
              <a:ext uri="{FF2B5EF4-FFF2-40B4-BE49-F238E27FC236}">
                <a16:creationId xmlns:a16="http://schemas.microsoft.com/office/drawing/2014/main" id="{8862DE7F-DF93-4225-9D35-4107D953FD1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A77E38B-2146-4F7E-97F1-0851D8BDD0F3}"/>
              </a:ext>
            </a:extLst>
          </p:cNvPr>
          <p:cNvSpPr>
            <a:spLocks noGrp="1"/>
          </p:cNvSpPr>
          <p:nvPr>
            <p:ph type="body" sz="quarter" idx="10"/>
          </p:nvPr>
        </p:nvSpPr>
        <p:spPr>
          <a:xfrm>
            <a:off x="6096000" y="1991031"/>
            <a:ext cx="5056632" cy="417373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9905480"/>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lide w/ Text &amp; Square Photo Right">
    <p:spTree>
      <p:nvGrpSpPr>
        <p:cNvPr id="1" name=""/>
        <p:cNvGrpSpPr/>
        <p:nvPr/>
      </p:nvGrpSpPr>
      <p:grpSpPr>
        <a:xfrm>
          <a:off x="0" y="0"/>
          <a:ext cx="0" cy="0"/>
          <a:chOff x="0" y="0"/>
          <a:chExt cx="0" cy="0"/>
        </a:xfrm>
      </p:grpSpPr>
      <p:sp>
        <p:nvSpPr>
          <p:cNvPr id="2" name="Picture Placeholder 2"/>
          <p:cNvSpPr>
            <a:spLocks noGrp="1"/>
          </p:cNvSpPr>
          <p:nvPr>
            <p:ph type="pic" sz="quarter" idx="13"/>
          </p:nvPr>
        </p:nvSpPr>
        <p:spPr>
          <a:xfrm>
            <a:off x="6096000" y="547243"/>
            <a:ext cx="6096000" cy="5757304"/>
          </a:xfrm>
          <a:prstGeom prst="rect">
            <a:avLst/>
          </a:prstGeom>
        </p:spPr>
        <p:txBody>
          <a:bodyPr/>
          <a:lstStyle/>
          <a:p>
            <a:endParaRPr lang="id-ID"/>
          </a:p>
        </p:txBody>
      </p:sp>
      <p:sp>
        <p:nvSpPr>
          <p:cNvPr id="3" name="Title 1">
            <a:extLst>
              <a:ext uri="{FF2B5EF4-FFF2-40B4-BE49-F238E27FC236}">
                <a16:creationId xmlns:a16="http://schemas.microsoft.com/office/drawing/2014/main" id="{A41D8151-7BD1-4974-9E9D-F50FA6D2DBA0}"/>
              </a:ext>
            </a:extLst>
          </p:cNvPr>
          <p:cNvSpPr>
            <a:spLocks noGrp="1"/>
          </p:cNvSpPr>
          <p:nvPr>
            <p:ph type="title"/>
          </p:nvPr>
        </p:nvSpPr>
        <p:spPr>
          <a:xfrm>
            <a:off x="637032" y="352933"/>
            <a:ext cx="497405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6604BD0D-03A5-4801-9764-A6BD093B6280}"/>
              </a:ext>
            </a:extLst>
          </p:cNvPr>
          <p:cNvSpPr>
            <a:spLocks noGrp="1"/>
          </p:cNvSpPr>
          <p:nvPr>
            <p:ph type="body" sz="quarter" idx="10"/>
          </p:nvPr>
        </p:nvSpPr>
        <p:spPr>
          <a:xfrm>
            <a:off x="637032" y="1813433"/>
            <a:ext cx="497405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9792477"/>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lide w/ 2 Small Photos Righ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42301" y="278020"/>
            <a:ext cx="4016375" cy="3154363"/>
          </a:xfrm>
          <a:prstGeom prst="rect">
            <a:avLst/>
          </a:prstGeom>
        </p:spPr>
        <p:txBody>
          <a:bodyPr/>
          <a:lstStyle/>
          <a:p>
            <a:endParaRPr lang="id-ID"/>
          </a:p>
        </p:txBody>
      </p:sp>
      <p:sp>
        <p:nvSpPr>
          <p:cNvPr id="4" name="Picture Placeholder 2"/>
          <p:cNvSpPr>
            <a:spLocks noGrp="1"/>
          </p:cNvSpPr>
          <p:nvPr>
            <p:ph type="pic" sz="quarter" idx="11"/>
          </p:nvPr>
        </p:nvSpPr>
        <p:spPr>
          <a:xfrm>
            <a:off x="7142301" y="3432383"/>
            <a:ext cx="4016375" cy="3154363"/>
          </a:xfrm>
          <a:prstGeom prst="rect">
            <a:avLst/>
          </a:prstGeom>
        </p:spPr>
        <p:txBody>
          <a:bodyPr/>
          <a:lstStyle/>
          <a:p>
            <a:endParaRPr lang="id-ID"/>
          </a:p>
        </p:txBody>
      </p:sp>
      <p:sp>
        <p:nvSpPr>
          <p:cNvPr id="5" name="Title 1">
            <a:extLst>
              <a:ext uri="{FF2B5EF4-FFF2-40B4-BE49-F238E27FC236}">
                <a16:creationId xmlns:a16="http://schemas.microsoft.com/office/drawing/2014/main" id="{61ED6DB3-7950-4E04-A9AC-012C02A53C1D}"/>
              </a:ext>
            </a:extLst>
          </p:cNvPr>
          <p:cNvSpPr>
            <a:spLocks noGrp="1"/>
          </p:cNvSpPr>
          <p:nvPr>
            <p:ph type="title"/>
          </p:nvPr>
        </p:nvSpPr>
        <p:spPr>
          <a:xfrm>
            <a:off x="637032" y="352933"/>
            <a:ext cx="562703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CBC14F7B-D2A4-430A-B518-87393DAB3B28}"/>
              </a:ext>
            </a:extLst>
          </p:cNvPr>
          <p:cNvSpPr>
            <a:spLocks noGrp="1"/>
          </p:cNvSpPr>
          <p:nvPr>
            <p:ph type="body" sz="quarter" idx="12"/>
          </p:nvPr>
        </p:nvSpPr>
        <p:spPr>
          <a:xfrm>
            <a:off x="637032" y="1813433"/>
            <a:ext cx="562703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98780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Divider Slide w/ Split Picture">
    <p:spTree>
      <p:nvGrpSpPr>
        <p:cNvPr id="1" name=""/>
        <p:cNvGrpSpPr/>
        <p:nvPr/>
      </p:nvGrpSpPr>
      <p:grpSpPr>
        <a:xfrm>
          <a:off x="0" y="0"/>
          <a:ext cx="0" cy="0"/>
          <a:chOff x="0" y="0"/>
          <a:chExt cx="0" cy="0"/>
        </a:xfrm>
      </p:grpSpPr>
      <p:sp>
        <p:nvSpPr>
          <p:cNvPr id="16" name="Picture Placeholder 15"/>
          <p:cNvSpPr>
            <a:spLocks noGrp="1"/>
          </p:cNvSpPr>
          <p:nvPr>
            <p:ph type="pic" sz="quarter" idx="12"/>
          </p:nvPr>
        </p:nvSpPr>
        <p:spPr>
          <a:xfrm>
            <a:off x="7633252" y="0"/>
            <a:ext cx="4558748" cy="6858000"/>
          </a:xfrm>
          <a:custGeom>
            <a:avLst/>
            <a:gdLst>
              <a:gd name="connsiteX0" fmla="*/ 3339556 w 4558748"/>
              <a:gd name="connsiteY0" fmla="*/ 4558747 h 6858000"/>
              <a:gd name="connsiteX1" fmla="*/ 0 w 4558748"/>
              <a:gd name="connsiteY1" fmla="*/ 0 h 6858000"/>
              <a:gd name="connsiteX2" fmla="*/ 4558748 w 4558748"/>
              <a:gd name="connsiteY2" fmla="*/ 0 h 6858000"/>
              <a:gd name="connsiteX3" fmla="*/ 4558748 w 4558748"/>
              <a:gd name="connsiteY3" fmla="*/ 6858000 h 6858000"/>
              <a:gd name="connsiteX4" fmla="*/ 0 w 4558748"/>
              <a:gd name="connsiteY4" fmla="*/ 6858000 h 6858000"/>
              <a:gd name="connsiteX5" fmla="*/ 1219192 w 4558748"/>
              <a:gd name="connsiteY5" fmla="*/ 229925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58748" h="6858000">
                <a:moveTo>
                  <a:pt x="3339556" y="4558747"/>
                </a:moveTo>
                <a:lnTo>
                  <a:pt x="0" y="0"/>
                </a:lnTo>
                <a:lnTo>
                  <a:pt x="4558748" y="0"/>
                </a:lnTo>
                <a:close/>
                <a:moveTo>
                  <a:pt x="4558748" y="6858000"/>
                </a:moveTo>
                <a:lnTo>
                  <a:pt x="0" y="6858000"/>
                </a:lnTo>
                <a:lnTo>
                  <a:pt x="1219192" y="2299253"/>
                </a:lnTo>
                <a:close/>
              </a:path>
            </a:pathLst>
          </a:custGeom>
        </p:spPr>
        <p:txBody>
          <a:bodyPr wrap="square">
            <a:noAutofit/>
          </a:bodyPr>
          <a:lstStyle/>
          <a:p>
            <a:endParaRPr lang="id-ID" dirty="0"/>
          </a:p>
        </p:txBody>
      </p:sp>
      <p:sp>
        <p:nvSpPr>
          <p:cNvPr id="4" name="Text Placeholder 3">
            <a:extLst>
              <a:ext uri="{FF2B5EF4-FFF2-40B4-BE49-F238E27FC236}">
                <a16:creationId xmlns:a16="http://schemas.microsoft.com/office/drawing/2014/main" id="{32355044-7D44-4514-9649-24A9A00B88EC}"/>
              </a:ext>
            </a:extLst>
          </p:cNvPr>
          <p:cNvSpPr>
            <a:spLocks noGrp="1"/>
          </p:cNvSpPr>
          <p:nvPr>
            <p:ph type="body" sz="quarter" idx="13"/>
          </p:nvPr>
        </p:nvSpPr>
        <p:spPr>
          <a:xfrm>
            <a:off x="1036638" y="2352675"/>
            <a:ext cx="5692775" cy="1854200"/>
          </a:xfrm>
          <a:prstGeom prst="rect">
            <a:avLst/>
          </a:prstGeom>
        </p:spPr>
        <p:txBody>
          <a:bodyPr/>
          <a:lstStyle>
            <a:lvl1pPr marL="0" indent="0">
              <a:buNone/>
              <a:defRPr sz="3600">
                <a:solidFill>
                  <a:schemeClr val="accent2"/>
                </a:solidFill>
                <a:latin typeface="Lato Black" panose="020F0A02020204030203" pitchFamily="34" charset="0"/>
              </a:defRPr>
            </a:lvl1pPr>
            <a:lvl2pPr marL="457200" indent="0">
              <a:buNone/>
              <a:defRPr sz="3600"/>
            </a:lvl2pPr>
            <a:lvl3pPr marL="914400" indent="0">
              <a:buNone/>
              <a:defRPr sz="3600"/>
            </a:lvl3pPr>
            <a:lvl4pPr marL="1371600" indent="0">
              <a:buNone/>
              <a:defRPr sz="3600"/>
            </a:lvl4pPr>
            <a:lvl5pPr marL="1828800" indent="0">
              <a:buNone/>
              <a:defRPr sz="3600"/>
            </a:lvl5pPr>
          </a:lstStyle>
          <a:p>
            <a:pPr lvl="0"/>
            <a:r>
              <a:rPr lang="en-US" dirty="0"/>
              <a:t>Click to edit Master text styles</a:t>
            </a:r>
          </a:p>
        </p:txBody>
      </p:sp>
    </p:spTree>
    <p:extLst>
      <p:ext uri="{BB962C8B-B14F-4D97-AF65-F5344CB8AC3E}">
        <p14:creationId xmlns:p14="http://schemas.microsoft.com/office/powerpoint/2010/main" val="42346516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lide w/ Phone, iPad, Desktop, Laptop">
    <p:spTree>
      <p:nvGrpSpPr>
        <p:cNvPr id="1" name=""/>
        <p:cNvGrpSpPr/>
        <p:nvPr/>
      </p:nvGrpSpPr>
      <p:grpSpPr>
        <a:xfrm>
          <a:off x="0" y="0"/>
          <a:ext cx="0" cy="0"/>
          <a:chOff x="0" y="0"/>
          <a:chExt cx="0" cy="0"/>
        </a:xfrm>
      </p:grpSpPr>
      <p:pic>
        <p:nvPicPr>
          <p:cNvPr id="6" name="Picture 5" descr="Imac.png">
            <a:extLst>
              <a:ext uri="{FF2B5EF4-FFF2-40B4-BE49-F238E27FC236}">
                <a16:creationId xmlns:a16="http://schemas.microsoft.com/office/drawing/2014/main" id="{C100ABBE-5CB0-4EEB-B696-34F3E5315F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6" y="1685566"/>
            <a:ext cx="7704667" cy="4622800"/>
          </a:xfrm>
          <a:prstGeom prst="rect">
            <a:avLst/>
          </a:prstGeom>
        </p:spPr>
      </p:pic>
      <p:pic>
        <p:nvPicPr>
          <p:cNvPr id="7" name="Picture 6" descr="Ipad Black.png">
            <a:extLst>
              <a:ext uri="{FF2B5EF4-FFF2-40B4-BE49-F238E27FC236}">
                <a16:creationId xmlns:a16="http://schemas.microsoft.com/office/drawing/2014/main" id="{7B578DC1-71D3-47B1-9087-5F0A70AF4DE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53871" y="3246782"/>
            <a:ext cx="1931931" cy="2822222"/>
          </a:xfrm>
          <a:prstGeom prst="rect">
            <a:avLst/>
          </a:prstGeom>
        </p:spPr>
      </p:pic>
      <p:pic>
        <p:nvPicPr>
          <p:cNvPr id="8" name="Picture 2" descr="G:\DESIGN\GRAFICRIVER\MY CREATION\EM\2016\06_June\Cosmic Fashion Presentation\Gadget\macbook_air.png">
            <a:extLst>
              <a:ext uri="{FF2B5EF4-FFF2-40B4-BE49-F238E27FC236}">
                <a16:creationId xmlns:a16="http://schemas.microsoft.com/office/drawing/2014/main" id="{3BA6F6E4-D610-4BA3-BEAD-450B84C5B999}"/>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278432" y="3399183"/>
            <a:ext cx="5247815" cy="3148689"/>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5" descr="G:\DESIGN\GRAFICRIVER\MY CREATION\EM\2016\06_June\Cosmic Fashion Presentation\Gadget\iPhone6 White.png">
            <a:extLst>
              <a:ext uri="{FF2B5EF4-FFF2-40B4-BE49-F238E27FC236}">
                <a16:creationId xmlns:a16="http://schemas.microsoft.com/office/drawing/2014/main" id="{42BCCE79-2B07-42FD-BEE7-604EDF13F998}"/>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011260" y="4078764"/>
            <a:ext cx="945846" cy="1919717"/>
          </a:xfrm>
          <a:prstGeom prst="rect">
            <a:avLst/>
          </a:prstGeom>
          <a:noFill/>
          <a:extLst>
            <a:ext uri="{909E8E84-426E-40dd-AFC4-6F175D3DCCD1}">
              <a14:hiddenFill xmlns="" xmlns:a14="http://schemas.microsoft.com/office/drawing/2010/main">
                <a:solidFill>
                  <a:srgbClr val="FFFFFF"/>
                </a:solidFill>
              </a14:hiddenFill>
            </a:ext>
          </a:extLst>
        </p:spPr>
      </p:pic>
      <p:sp>
        <p:nvSpPr>
          <p:cNvPr id="5" name="Picture Placeholder 4"/>
          <p:cNvSpPr>
            <a:spLocks noGrp="1"/>
          </p:cNvSpPr>
          <p:nvPr>
            <p:ph type="pic" sz="quarter" idx="12"/>
          </p:nvPr>
        </p:nvSpPr>
        <p:spPr>
          <a:xfrm>
            <a:off x="3918639" y="2314281"/>
            <a:ext cx="4378132" cy="2534709"/>
          </a:xfrm>
          <a:prstGeom prst="rect">
            <a:avLst/>
          </a:prstGeom>
        </p:spPr>
        <p:txBody>
          <a:bodyPr/>
          <a:lstStyle/>
          <a:p>
            <a:endParaRPr lang="en-US" dirty="0"/>
          </a:p>
        </p:txBody>
      </p:sp>
      <p:sp>
        <p:nvSpPr>
          <p:cNvPr id="17" name="Picture Placeholder 4"/>
          <p:cNvSpPr>
            <a:spLocks noGrp="1"/>
          </p:cNvSpPr>
          <p:nvPr>
            <p:ph type="pic" sz="quarter" idx="11"/>
          </p:nvPr>
        </p:nvSpPr>
        <p:spPr>
          <a:xfrm>
            <a:off x="2144719" y="3633020"/>
            <a:ext cx="1550234" cy="2049746"/>
          </a:xfrm>
          <a:prstGeom prst="rect">
            <a:avLst/>
          </a:prstGeom>
        </p:spPr>
        <p:txBody>
          <a:bodyPr/>
          <a:lstStyle/>
          <a:p>
            <a:endParaRPr lang="en-US" dirty="0"/>
          </a:p>
        </p:txBody>
      </p:sp>
      <p:sp>
        <p:nvSpPr>
          <p:cNvPr id="19" name="Picture Placeholder 4"/>
          <p:cNvSpPr>
            <a:spLocks noGrp="1"/>
          </p:cNvSpPr>
          <p:nvPr>
            <p:ph type="pic" sz="quarter" idx="13"/>
          </p:nvPr>
        </p:nvSpPr>
        <p:spPr>
          <a:xfrm>
            <a:off x="8645261" y="4078764"/>
            <a:ext cx="2601463" cy="1672910"/>
          </a:xfrm>
          <a:prstGeom prst="rect">
            <a:avLst/>
          </a:prstGeom>
        </p:spPr>
        <p:txBody>
          <a:bodyPr/>
          <a:lstStyle/>
          <a:p>
            <a:endParaRPr lang="en-US" dirty="0"/>
          </a:p>
        </p:txBody>
      </p:sp>
      <p:sp>
        <p:nvSpPr>
          <p:cNvPr id="21" name="Picture Placeholder 4"/>
          <p:cNvSpPr>
            <a:spLocks noGrp="1"/>
          </p:cNvSpPr>
          <p:nvPr>
            <p:ph type="pic" sz="quarter" idx="14"/>
          </p:nvPr>
        </p:nvSpPr>
        <p:spPr>
          <a:xfrm>
            <a:off x="1117667" y="4393315"/>
            <a:ext cx="733031" cy="1276892"/>
          </a:xfrm>
          <a:prstGeom prst="rect">
            <a:avLst/>
          </a:prstGeom>
        </p:spPr>
        <p:txBody>
          <a:bodyPr/>
          <a:lstStyle/>
          <a:p>
            <a:endParaRPr lang="en-US" dirty="0"/>
          </a:p>
        </p:txBody>
      </p:sp>
      <p:sp>
        <p:nvSpPr>
          <p:cNvPr id="10" name="Title 1">
            <a:extLst>
              <a:ext uri="{FF2B5EF4-FFF2-40B4-BE49-F238E27FC236}">
                <a16:creationId xmlns:a16="http://schemas.microsoft.com/office/drawing/2014/main" id="{89A47223-6F91-493C-8EC1-B99CED64220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450519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lide/ Desk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5F463937-25BD-4D9B-B35E-26136B6922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243666" y="1648620"/>
            <a:ext cx="7704667" cy="4622800"/>
          </a:xfrm>
          <a:prstGeom prst="rect">
            <a:avLst/>
          </a:prstGeom>
        </p:spPr>
      </p:pic>
      <p:sp>
        <p:nvSpPr>
          <p:cNvPr id="5" name="Picture Placeholder 4"/>
          <p:cNvSpPr>
            <a:spLocks noGrp="1"/>
          </p:cNvSpPr>
          <p:nvPr>
            <p:ph type="pic" sz="quarter" idx="12"/>
          </p:nvPr>
        </p:nvSpPr>
        <p:spPr>
          <a:xfrm>
            <a:off x="3923411" y="2304078"/>
            <a:ext cx="4378132" cy="2659811"/>
          </a:xfrm>
          <a:prstGeom prst="rect">
            <a:avLst/>
          </a:prstGeom>
        </p:spPr>
        <p:txBody>
          <a:bodyPr/>
          <a:lstStyle/>
          <a:p>
            <a:endParaRPr lang="en-US" dirty="0"/>
          </a:p>
        </p:txBody>
      </p:sp>
      <p:sp>
        <p:nvSpPr>
          <p:cNvPr id="4" name="Title 1">
            <a:extLst>
              <a:ext uri="{FF2B5EF4-FFF2-40B4-BE49-F238E27FC236}">
                <a16:creationId xmlns:a16="http://schemas.microsoft.com/office/drawing/2014/main" id="{F63019A4-F182-4EA8-92D2-334C8BBC25F9}"/>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41700648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lide/ Text and Laptop">
    <p:spTree>
      <p:nvGrpSpPr>
        <p:cNvPr id="1" name=""/>
        <p:cNvGrpSpPr/>
        <p:nvPr/>
      </p:nvGrpSpPr>
      <p:grpSpPr>
        <a:xfrm>
          <a:off x="0" y="0"/>
          <a:ext cx="0" cy="0"/>
          <a:chOff x="0" y="0"/>
          <a:chExt cx="0" cy="0"/>
        </a:xfrm>
      </p:grpSpPr>
      <p:pic>
        <p:nvPicPr>
          <p:cNvPr id="3" name="Picture 2" descr="Imac.png">
            <a:extLst>
              <a:ext uri="{FF2B5EF4-FFF2-40B4-BE49-F238E27FC236}">
                <a16:creationId xmlns:a16="http://schemas.microsoft.com/office/drawing/2014/main" id="{EA444AB7-5AA1-45E2-B83B-397F658BD4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86864" y="1764977"/>
            <a:ext cx="7704667" cy="4622800"/>
          </a:xfrm>
          <a:prstGeom prst="rect">
            <a:avLst/>
          </a:prstGeom>
        </p:spPr>
      </p:pic>
      <p:sp>
        <p:nvSpPr>
          <p:cNvPr id="5" name="Picture Placeholder 4"/>
          <p:cNvSpPr>
            <a:spLocks noGrp="1"/>
          </p:cNvSpPr>
          <p:nvPr>
            <p:ph type="pic" sz="quarter" idx="12"/>
          </p:nvPr>
        </p:nvSpPr>
        <p:spPr>
          <a:xfrm>
            <a:off x="6666609" y="2455443"/>
            <a:ext cx="4378132" cy="2593456"/>
          </a:xfrm>
          <a:prstGeom prst="rect">
            <a:avLst/>
          </a:prstGeom>
        </p:spPr>
        <p:txBody>
          <a:bodyPr/>
          <a:lstStyle/>
          <a:p>
            <a:endParaRPr lang="en-US" dirty="0"/>
          </a:p>
        </p:txBody>
      </p:sp>
      <p:sp>
        <p:nvSpPr>
          <p:cNvPr id="4" name="Title 1">
            <a:extLst>
              <a:ext uri="{FF2B5EF4-FFF2-40B4-BE49-F238E27FC236}">
                <a16:creationId xmlns:a16="http://schemas.microsoft.com/office/drawing/2014/main" id="{87D9C8BE-1E8F-4FD5-91E9-DF4782A03693}"/>
              </a:ext>
            </a:extLst>
          </p:cNvPr>
          <p:cNvSpPr>
            <a:spLocks noGrp="1"/>
          </p:cNvSpPr>
          <p:nvPr>
            <p:ph type="title"/>
          </p:nvPr>
        </p:nvSpPr>
        <p:spPr>
          <a:xfrm>
            <a:off x="637032" y="352933"/>
            <a:ext cx="45833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6" name="Text Placeholder 3">
            <a:extLst>
              <a:ext uri="{FF2B5EF4-FFF2-40B4-BE49-F238E27FC236}">
                <a16:creationId xmlns:a16="http://schemas.microsoft.com/office/drawing/2014/main" id="{20D9F044-FF3E-42D7-9945-D182F36A65BD}"/>
              </a:ext>
            </a:extLst>
          </p:cNvPr>
          <p:cNvSpPr>
            <a:spLocks noGrp="1"/>
          </p:cNvSpPr>
          <p:nvPr>
            <p:ph type="body" sz="quarter" idx="10"/>
          </p:nvPr>
        </p:nvSpPr>
        <p:spPr>
          <a:xfrm>
            <a:off x="637032" y="1813433"/>
            <a:ext cx="458336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5914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lide w/ Overlapping Photo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0" y="0"/>
            <a:ext cx="12192000" cy="4267200"/>
          </a:xfrm>
          <a:prstGeom prst="rect">
            <a:avLst/>
          </a:prstGeom>
        </p:spPr>
        <p:txBody>
          <a:bodyPr/>
          <a:lstStyle/>
          <a:p>
            <a:endParaRPr lang="id-ID"/>
          </a:p>
        </p:txBody>
      </p:sp>
      <p:sp>
        <p:nvSpPr>
          <p:cNvPr id="5" name="Picture Placeholder 4"/>
          <p:cNvSpPr>
            <a:spLocks noGrp="1"/>
          </p:cNvSpPr>
          <p:nvPr>
            <p:ph type="pic" sz="quarter" idx="12"/>
          </p:nvPr>
        </p:nvSpPr>
        <p:spPr>
          <a:xfrm>
            <a:off x="943565" y="1216229"/>
            <a:ext cx="4378132" cy="2593456"/>
          </a:xfrm>
          <a:prstGeom prst="rect">
            <a:avLst/>
          </a:prstGeom>
        </p:spPr>
        <p:txBody>
          <a:bodyPr/>
          <a:lstStyle/>
          <a:p>
            <a:endParaRPr lang="en-US" dirty="0"/>
          </a:p>
        </p:txBody>
      </p:sp>
    </p:spTree>
    <p:extLst>
      <p:ext uri="{BB962C8B-B14F-4D97-AF65-F5344CB8AC3E}">
        <p14:creationId xmlns:p14="http://schemas.microsoft.com/office/powerpoint/2010/main" val="390005607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lide/ iPad">
    <p:spTree>
      <p:nvGrpSpPr>
        <p:cNvPr id="1" name=""/>
        <p:cNvGrpSpPr/>
        <p:nvPr/>
      </p:nvGrpSpPr>
      <p:grpSpPr>
        <a:xfrm>
          <a:off x="0" y="0"/>
          <a:ext cx="0" cy="0"/>
          <a:chOff x="0" y="0"/>
          <a:chExt cx="0" cy="0"/>
        </a:xfrm>
      </p:grpSpPr>
      <p:pic>
        <p:nvPicPr>
          <p:cNvPr id="3" name="Picture 2" descr="Ipad Black.png">
            <a:extLst>
              <a:ext uri="{FF2B5EF4-FFF2-40B4-BE49-F238E27FC236}">
                <a16:creationId xmlns:a16="http://schemas.microsoft.com/office/drawing/2014/main" id="{233FBA10-6D20-4F08-9E7A-A8037443972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32348" y="1528536"/>
            <a:ext cx="3355879" cy="4902367"/>
          </a:xfrm>
          <a:prstGeom prst="rect">
            <a:avLst/>
          </a:prstGeom>
        </p:spPr>
      </p:pic>
      <p:sp>
        <p:nvSpPr>
          <p:cNvPr id="8" name="Picture Placeholder 4"/>
          <p:cNvSpPr>
            <a:spLocks noGrp="1"/>
          </p:cNvSpPr>
          <p:nvPr>
            <p:ph type="pic" sz="quarter" idx="12"/>
          </p:nvPr>
        </p:nvSpPr>
        <p:spPr>
          <a:xfrm>
            <a:off x="4757738" y="2243138"/>
            <a:ext cx="2657475" cy="3483919"/>
          </a:xfrm>
          <a:prstGeom prst="rect">
            <a:avLst/>
          </a:prstGeom>
        </p:spPr>
        <p:txBody>
          <a:bodyPr/>
          <a:lstStyle/>
          <a:p>
            <a:endParaRPr lang="en-US" dirty="0"/>
          </a:p>
        </p:txBody>
      </p:sp>
      <p:sp>
        <p:nvSpPr>
          <p:cNvPr id="4" name="Title 1">
            <a:extLst>
              <a:ext uri="{FF2B5EF4-FFF2-40B4-BE49-F238E27FC236}">
                <a16:creationId xmlns:a16="http://schemas.microsoft.com/office/drawing/2014/main" id="{772EC26A-A839-4217-94CC-61D6483562C4}"/>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1374307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Slide/ Overlapping Photos Right">
    <p:spTree>
      <p:nvGrpSpPr>
        <p:cNvPr id="1" name=""/>
        <p:cNvGrpSpPr/>
        <p:nvPr/>
      </p:nvGrpSpPr>
      <p:grpSpPr>
        <a:xfrm>
          <a:off x="0" y="0"/>
          <a:ext cx="0" cy="0"/>
          <a:chOff x="0" y="0"/>
          <a:chExt cx="0" cy="0"/>
        </a:xfrm>
      </p:grpSpPr>
      <p:sp>
        <p:nvSpPr>
          <p:cNvPr id="6" name="Picture Placeholder 4"/>
          <p:cNvSpPr>
            <a:spLocks noGrp="1"/>
          </p:cNvSpPr>
          <p:nvPr>
            <p:ph type="pic" sz="quarter" idx="11"/>
          </p:nvPr>
        </p:nvSpPr>
        <p:spPr>
          <a:xfrm>
            <a:off x="7498433" y="1843402"/>
            <a:ext cx="2995564" cy="3902044"/>
          </a:xfrm>
          <a:prstGeom prst="rect">
            <a:avLst/>
          </a:prstGeom>
        </p:spPr>
        <p:txBody>
          <a:bodyPr/>
          <a:lstStyle/>
          <a:p>
            <a:endParaRPr lang="en-US" dirty="0"/>
          </a:p>
        </p:txBody>
      </p:sp>
      <p:sp>
        <p:nvSpPr>
          <p:cNvPr id="4" name="Picture Placeholder 4"/>
          <p:cNvSpPr>
            <a:spLocks noGrp="1"/>
          </p:cNvSpPr>
          <p:nvPr>
            <p:ph type="pic" sz="quarter" idx="12"/>
          </p:nvPr>
        </p:nvSpPr>
        <p:spPr>
          <a:xfrm>
            <a:off x="6096000" y="0"/>
            <a:ext cx="6096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BD7AC285-12A1-4584-95A0-CC6E7DB67C23}"/>
              </a:ext>
            </a:extLst>
          </p:cNvPr>
          <p:cNvSpPr>
            <a:spLocks noGrp="1"/>
          </p:cNvSpPr>
          <p:nvPr>
            <p:ph type="title"/>
          </p:nvPr>
        </p:nvSpPr>
        <p:spPr>
          <a:xfrm>
            <a:off x="637032" y="352933"/>
            <a:ext cx="449192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0E9FB409-BC5F-4CEF-9EF4-5D8558477DB2}"/>
              </a:ext>
            </a:extLst>
          </p:cNvPr>
          <p:cNvSpPr>
            <a:spLocks noGrp="1"/>
          </p:cNvSpPr>
          <p:nvPr>
            <p:ph type="body" sz="quarter" idx="10"/>
          </p:nvPr>
        </p:nvSpPr>
        <p:spPr>
          <a:xfrm>
            <a:off x="637032" y="1813433"/>
            <a:ext cx="449192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38068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lide/ Laptop Lef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5A22C977-9ACD-4DB1-A9CA-4388B6468C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88723" y="1942697"/>
            <a:ext cx="8192172" cy="491530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1"/>
          </p:nvPr>
        </p:nvSpPr>
        <p:spPr>
          <a:xfrm>
            <a:off x="1676838" y="2941218"/>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45E1E57F-A42E-4943-B11B-B92D1673A93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2107001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lide/ Laptop RIght">
    <p:spTree>
      <p:nvGrpSpPr>
        <p:cNvPr id="1" name=""/>
        <p:cNvGrpSpPr/>
        <p:nvPr/>
      </p:nvGrpSpPr>
      <p:grpSpPr>
        <a:xfrm>
          <a:off x="0" y="0"/>
          <a:ext cx="0" cy="0"/>
          <a:chOff x="0" y="0"/>
          <a:chExt cx="0" cy="0"/>
        </a:xfrm>
      </p:grpSpPr>
      <p:pic>
        <p:nvPicPr>
          <p:cNvPr id="4" name="Picture 2" descr="G:\DESIGN\GRAFICRIVER\MY CREATION\EM\2016\06_June\Cosmic Fashion Presentation\Gadget\macbook_air.png">
            <a:extLst>
              <a:ext uri="{FF2B5EF4-FFF2-40B4-BE49-F238E27FC236}">
                <a16:creationId xmlns:a16="http://schemas.microsoft.com/office/drawing/2014/main" id="{CB1576CF-E62C-4762-8F20-562F4B1C1F86}"/>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353953" y="1423306"/>
            <a:ext cx="8192172" cy="491530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1"/>
          </p:nvPr>
        </p:nvSpPr>
        <p:spPr>
          <a:xfrm>
            <a:off x="6419514" y="2421827"/>
            <a:ext cx="4061049" cy="2611519"/>
          </a:xfrm>
          <a:prstGeom prst="rect">
            <a:avLst/>
          </a:prstGeom>
        </p:spPr>
        <p:txBody>
          <a:bodyPr/>
          <a:lstStyle/>
          <a:p>
            <a:endParaRPr lang="en-US" dirty="0"/>
          </a:p>
        </p:txBody>
      </p:sp>
      <p:sp>
        <p:nvSpPr>
          <p:cNvPr id="5" name="Title 1">
            <a:extLst>
              <a:ext uri="{FF2B5EF4-FFF2-40B4-BE49-F238E27FC236}">
                <a16:creationId xmlns:a16="http://schemas.microsoft.com/office/drawing/2014/main" id="{8B8410A4-D174-4C06-892D-9F7557319F43}"/>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0535046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lide/ 2 Phones">
    <p:spTree>
      <p:nvGrpSpPr>
        <p:cNvPr id="1" name=""/>
        <p:cNvGrpSpPr/>
        <p:nvPr/>
      </p:nvGrpSpPr>
      <p:grpSpPr>
        <a:xfrm>
          <a:off x="0" y="0"/>
          <a:ext cx="0" cy="0"/>
          <a:chOff x="0" y="0"/>
          <a:chExt cx="0" cy="0"/>
        </a:xfrm>
      </p:grpSpPr>
      <p:pic>
        <p:nvPicPr>
          <p:cNvPr id="5" name="Picture 4" descr="G:\DESIGN\GRAFICRIVER\MY CREATION\2016\01_Rockefeller Creative PowerPoint Template\Mobile.png">
            <a:extLst>
              <a:ext uri="{FF2B5EF4-FFF2-40B4-BE49-F238E27FC236}">
                <a16:creationId xmlns:a16="http://schemas.microsoft.com/office/drawing/2014/main" id="{97DBADF8-049D-4783-A1F1-C0200CECD3E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79169" y="2046508"/>
            <a:ext cx="4375840" cy="4171839"/>
          </a:xfrm>
          <a:prstGeom prst="rect">
            <a:avLst/>
          </a:prstGeom>
          <a:noFill/>
          <a:extLst>
            <a:ext uri="{909E8E84-426E-40dd-AFC4-6F175D3DCCD1}">
              <a14:hiddenFill xmlns="" xmlns:a14="http://schemas.microsoft.com/office/drawing/2010/main">
                <a:solidFill>
                  <a:srgbClr val="FFFFFF"/>
                </a:solidFill>
              </a14:hiddenFill>
            </a:ext>
          </a:extLst>
        </p:spPr>
      </p:pic>
      <p:sp>
        <p:nvSpPr>
          <p:cNvPr id="3" name="Picture Placeholder 4"/>
          <p:cNvSpPr>
            <a:spLocks noGrp="1"/>
          </p:cNvSpPr>
          <p:nvPr>
            <p:ph type="pic" sz="quarter" idx="10"/>
          </p:nvPr>
        </p:nvSpPr>
        <p:spPr>
          <a:xfrm>
            <a:off x="4213344" y="2813411"/>
            <a:ext cx="1469076" cy="2628007"/>
          </a:xfrm>
          <a:prstGeom prst="rect">
            <a:avLst/>
          </a:prstGeom>
        </p:spPr>
        <p:txBody>
          <a:bodyPr/>
          <a:lstStyle/>
          <a:p>
            <a:endParaRPr lang="en-US"/>
          </a:p>
        </p:txBody>
      </p:sp>
      <p:sp>
        <p:nvSpPr>
          <p:cNvPr id="4" name="Picture Placeholder 4"/>
          <p:cNvSpPr>
            <a:spLocks noGrp="1"/>
          </p:cNvSpPr>
          <p:nvPr>
            <p:ph type="pic" sz="quarter" idx="11"/>
          </p:nvPr>
        </p:nvSpPr>
        <p:spPr>
          <a:xfrm>
            <a:off x="6527322" y="2803235"/>
            <a:ext cx="1445955" cy="2658385"/>
          </a:xfrm>
          <a:prstGeom prst="rect">
            <a:avLst/>
          </a:prstGeom>
        </p:spPr>
        <p:txBody>
          <a:bodyPr/>
          <a:lstStyle/>
          <a:p>
            <a:endParaRPr lang="en-US" dirty="0"/>
          </a:p>
        </p:txBody>
      </p:sp>
      <p:sp>
        <p:nvSpPr>
          <p:cNvPr id="6" name="Title 1">
            <a:extLst>
              <a:ext uri="{FF2B5EF4-FFF2-40B4-BE49-F238E27FC236}">
                <a16:creationId xmlns:a16="http://schemas.microsoft.com/office/drawing/2014/main" id="{25341395-FD83-4CE8-88D8-05EA6207757D}"/>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25348392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lide w/ Text and 4 Photo Gri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9213" y="3657366"/>
            <a:ext cx="3583937" cy="3215148"/>
          </a:xfrm>
          <a:prstGeom prst="rect">
            <a:avLst/>
          </a:prstGeom>
        </p:spPr>
        <p:txBody>
          <a:bodyPr/>
          <a:lstStyle/>
          <a:p>
            <a:endParaRPr lang="id-ID"/>
          </a:p>
        </p:txBody>
      </p:sp>
      <p:sp>
        <p:nvSpPr>
          <p:cNvPr id="4" name="Picture Placeholder 2"/>
          <p:cNvSpPr>
            <a:spLocks noGrp="1"/>
          </p:cNvSpPr>
          <p:nvPr>
            <p:ph type="pic" sz="quarter" idx="11"/>
          </p:nvPr>
        </p:nvSpPr>
        <p:spPr>
          <a:xfrm>
            <a:off x="4107543" y="3642852"/>
            <a:ext cx="3856586" cy="3215148"/>
          </a:xfrm>
          <a:prstGeom prst="rect">
            <a:avLst/>
          </a:prstGeom>
        </p:spPr>
        <p:txBody>
          <a:bodyPr/>
          <a:lstStyle/>
          <a:p>
            <a:endParaRPr lang="id-ID"/>
          </a:p>
        </p:txBody>
      </p:sp>
      <p:sp>
        <p:nvSpPr>
          <p:cNvPr id="13" name="Picture Placeholder 2"/>
          <p:cNvSpPr>
            <a:spLocks noGrp="1"/>
          </p:cNvSpPr>
          <p:nvPr>
            <p:ph type="pic" sz="quarter" idx="12"/>
          </p:nvPr>
        </p:nvSpPr>
        <p:spPr>
          <a:xfrm>
            <a:off x="8148522" y="3642852"/>
            <a:ext cx="3856586" cy="3215148"/>
          </a:xfrm>
          <a:prstGeom prst="rect">
            <a:avLst/>
          </a:prstGeom>
        </p:spPr>
        <p:txBody>
          <a:bodyPr/>
          <a:lstStyle/>
          <a:p>
            <a:endParaRPr lang="id-ID"/>
          </a:p>
        </p:txBody>
      </p:sp>
      <p:sp>
        <p:nvSpPr>
          <p:cNvPr id="15" name="Picture Placeholder 2"/>
          <p:cNvSpPr>
            <a:spLocks noGrp="1"/>
          </p:cNvSpPr>
          <p:nvPr>
            <p:ph type="pic" sz="quarter" idx="13"/>
          </p:nvPr>
        </p:nvSpPr>
        <p:spPr>
          <a:xfrm>
            <a:off x="8148522" y="213852"/>
            <a:ext cx="3856586" cy="3215148"/>
          </a:xfrm>
          <a:prstGeom prst="rect">
            <a:avLst/>
          </a:prstGeom>
        </p:spPr>
        <p:txBody>
          <a:bodyPr/>
          <a:lstStyle/>
          <a:p>
            <a:endParaRPr lang="id-ID"/>
          </a:p>
        </p:txBody>
      </p:sp>
      <p:sp>
        <p:nvSpPr>
          <p:cNvPr id="6" name="Title 1">
            <a:extLst>
              <a:ext uri="{FF2B5EF4-FFF2-40B4-BE49-F238E27FC236}">
                <a16:creationId xmlns:a16="http://schemas.microsoft.com/office/drawing/2014/main" id="{5B341AC4-4813-432F-B33C-065F2D5C474B}"/>
              </a:ext>
            </a:extLst>
          </p:cNvPr>
          <p:cNvSpPr>
            <a:spLocks noGrp="1"/>
          </p:cNvSpPr>
          <p:nvPr>
            <p:ph type="title"/>
          </p:nvPr>
        </p:nvSpPr>
        <p:spPr>
          <a:xfrm>
            <a:off x="637032" y="352933"/>
            <a:ext cx="70378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7" name="Text Placeholder 3">
            <a:extLst>
              <a:ext uri="{FF2B5EF4-FFF2-40B4-BE49-F238E27FC236}">
                <a16:creationId xmlns:a16="http://schemas.microsoft.com/office/drawing/2014/main" id="{8C224C2B-99D3-47B5-A6E8-7127667E93F9}"/>
              </a:ext>
            </a:extLst>
          </p:cNvPr>
          <p:cNvSpPr>
            <a:spLocks noGrp="1"/>
          </p:cNvSpPr>
          <p:nvPr>
            <p:ph type="body" sz="quarter" idx="14"/>
          </p:nvPr>
        </p:nvSpPr>
        <p:spPr>
          <a:xfrm>
            <a:off x="637032" y="1813433"/>
            <a:ext cx="7037832" cy="145402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546485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80485"/>
          </a:xfrm>
          <a:prstGeom prst="rect">
            <a:avLst/>
          </a:prstGeom>
        </p:spPr>
        <p:txBody>
          <a:bodyPr/>
          <a:lstStyle/>
          <a:p>
            <a:endParaRPr lang="id-ID"/>
          </a:p>
        </p:txBody>
      </p:sp>
    </p:spTree>
    <p:extLst>
      <p:ext uri="{BB962C8B-B14F-4D97-AF65-F5344CB8AC3E}">
        <p14:creationId xmlns:p14="http://schemas.microsoft.com/office/powerpoint/2010/main" val="29274889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lide/ Photo Grid">
    <p:spTree>
      <p:nvGrpSpPr>
        <p:cNvPr id="1" name=""/>
        <p:cNvGrpSpPr/>
        <p:nvPr/>
      </p:nvGrpSpPr>
      <p:grpSpPr>
        <a:xfrm>
          <a:off x="0" y="0"/>
          <a:ext cx="0" cy="0"/>
          <a:chOff x="0" y="0"/>
          <a:chExt cx="0" cy="0"/>
        </a:xfrm>
      </p:grpSpPr>
      <p:sp>
        <p:nvSpPr>
          <p:cNvPr id="6" name="Picture Placeholder 3"/>
          <p:cNvSpPr>
            <a:spLocks noGrp="1"/>
          </p:cNvSpPr>
          <p:nvPr>
            <p:ph type="pic" sz="quarter" idx="11"/>
          </p:nvPr>
        </p:nvSpPr>
        <p:spPr>
          <a:xfrm>
            <a:off x="1" y="2728210"/>
            <a:ext cx="4646950" cy="4129790"/>
          </a:xfrm>
          <a:prstGeom prst="rect">
            <a:avLst/>
          </a:prstGeom>
        </p:spPr>
        <p:txBody>
          <a:bodyPr/>
          <a:lstStyle/>
          <a:p>
            <a:endParaRPr lang="id-ID"/>
          </a:p>
        </p:txBody>
      </p:sp>
      <p:sp>
        <p:nvSpPr>
          <p:cNvPr id="7" name="Picture Placeholder 3"/>
          <p:cNvSpPr>
            <a:spLocks noGrp="1"/>
          </p:cNvSpPr>
          <p:nvPr>
            <p:ph type="pic" sz="quarter" idx="12"/>
          </p:nvPr>
        </p:nvSpPr>
        <p:spPr>
          <a:xfrm>
            <a:off x="4646951" y="0"/>
            <a:ext cx="7545049" cy="2728210"/>
          </a:xfrm>
          <a:prstGeom prst="rect">
            <a:avLst/>
          </a:prstGeom>
        </p:spPr>
        <p:txBody>
          <a:bodyPr/>
          <a:lstStyle/>
          <a:p>
            <a:endParaRPr lang="id-ID"/>
          </a:p>
        </p:txBody>
      </p:sp>
      <p:sp>
        <p:nvSpPr>
          <p:cNvPr id="4" name="Picture Placeholder 3"/>
          <p:cNvSpPr>
            <a:spLocks noGrp="1"/>
          </p:cNvSpPr>
          <p:nvPr>
            <p:ph type="pic" sz="quarter" idx="13"/>
          </p:nvPr>
        </p:nvSpPr>
        <p:spPr>
          <a:xfrm>
            <a:off x="4951751" y="2968052"/>
            <a:ext cx="3307829" cy="3657600"/>
          </a:xfrm>
          <a:prstGeom prst="rect">
            <a:avLst/>
          </a:prstGeom>
        </p:spPr>
        <p:txBody>
          <a:bodyPr/>
          <a:lstStyle/>
          <a:p>
            <a:endParaRPr lang="id-ID"/>
          </a:p>
        </p:txBody>
      </p:sp>
      <p:sp>
        <p:nvSpPr>
          <p:cNvPr id="5" name="Picture Placeholder 3"/>
          <p:cNvSpPr>
            <a:spLocks noGrp="1"/>
          </p:cNvSpPr>
          <p:nvPr>
            <p:ph type="pic" sz="quarter" idx="14"/>
          </p:nvPr>
        </p:nvSpPr>
        <p:spPr>
          <a:xfrm>
            <a:off x="8564381" y="2968052"/>
            <a:ext cx="3307829" cy="3657600"/>
          </a:xfrm>
          <a:prstGeom prst="rect">
            <a:avLst/>
          </a:prstGeom>
        </p:spPr>
        <p:txBody>
          <a:bodyPr/>
          <a:lstStyle/>
          <a:p>
            <a:endParaRPr lang="id-ID"/>
          </a:p>
        </p:txBody>
      </p:sp>
      <p:sp>
        <p:nvSpPr>
          <p:cNvPr id="8" name="Title 1">
            <a:extLst>
              <a:ext uri="{FF2B5EF4-FFF2-40B4-BE49-F238E27FC236}">
                <a16:creationId xmlns:a16="http://schemas.microsoft.com/office/drawing/2014/main" id="{8E5BF207-82F0-4D08-A680-D84B86828568}"/>
              </a:ext>
            </a:extLst>
          </p:cNvPr>
          <p:cNvSpPr>
            <a:spLocks noGrp="1"/>
          </p:cNvSpPr>
          <p:nvPr>
            <p:ph type="title"/>
          </p:nvPr>
        </p:nvSpPr>
        <p:spPr>
          <a:xfrm>
            <a:off x="637032" y="352933"/>
            <a:ext cx="332536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31989723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lide w/ Diagonal Photo">
    <p:spTree>
      <p:nvGrpSpPr>
        <p:cNvPr id="1" name=""/>
        <p:cNvGrpSpPr/>
        <p:nvPr/>
      </p:nvGrpSpPr>
      <p:grpSpPr>
        <a:xfrm>
          <a:off x="0" y="0"/>
          <a:ext cx="0" cy="0"/>
          <a:chOff x="0" y="0"/>
          <a:chExt cx="0" cy="0"/>
        </a:xfrm>
      </p:grpSpPr>
      <p:sp>
        <p:nvSpPr>
          <p:cNvPr id="2" name="Picture Placeholder 6"/>
          <p:cNvSpPr>
            <a:spLocks noGrp="1"/>
          </p:cNvSpPr>
          <p:nvPr>
            <p:ph type="pic" sz="quarter" idx="12"/>
          </p:nvPr>
        </p:nvSpPr>
        <p:spPr>
          <a:xfrm>
            <a:off x="0" y="0"/>
            <a:ext cx="12177485" cy="6879771"/>
          </a:xfrm>
          <a:custGeom>
            <a:avLst/>
            <a:gdLst>
              <a:gd name="connsiteX0" fmla="*/ 0 w 12192000"/>
              <a:gd name="connsiteY0" fmla="*/ 6857999 h 6857999"/>
              <a:gd name="connsiteX1" fmla="*/ 0 w 12192000"/>
              <a:gd name="connsiteY1" fmla="*/ 0 h 6857999"/>
              <a:gd name="connsiteX2" fmla="*/ 12192000 w 12192000"/>
              <a:gd name="connsiteY2" fmla="*/ 6857999 h 6857999"/>
              <a:gd name="connsiteX3" fmla="*/ 0 w 12192000"/>
              <a:gd name="connsiteY3" fmla="*/ 6857999 h 6857999"/>
              <a:gd name="connsiteX0" fmla="*/ 0 w 12177485"/>
              <a:gd name="connsiteY0" fmla="*/ 6879771 h 6879771"/>
              <a:gd name="connsiteX1" fmla="*/ 0 w 12177485"/>
              <a:gd name="connsiteY1" fmla="*/ 21772 h 6879771"/>
              <a:gd name="connsiteX2" fmla="*/ 12177485 w 12177485"/>
              <a:gd name="connsiteY2" fmla="*/ 0 h 6879771"/>
              <a:gd name="connsiteX3" fmla="*/ 0 w 12177485"/>
              <a:gd name="connsiteY3" fmla="*/ 6879771 h 6879771"/>
            </a:gdLst>
            <a:ahLst/>
            <a:cxnLst>
              <a:cxn ang="0">
                <a:pos x="connsiteX0" y="connsiteY0"/>
              </a:cxn>
              <a:cxn ang="0">
                <a:pos x="connsiteX1" y="connsiteY1"/>
              </a:cxn>
              <a:cxn ang="0">
                <a:pos x="connsiteX2" y="connsiteY2"/>
              </a:cxn>
              <a:cxn ang="0">
                <a:pos x="connsiteX3" y="connsiteY3"/>
              </a:cxn>
            </a:cxnLst>
            <a:rect l="l" t="t" r="r" b="b"/>
            <a:pathLst>
              <a:path w="12177485" h="6879771">
                <a:moveTo>
                  <a:pt x="0" y="6879771"/>
                </a:moveTo>
                <a:lnTo>
                  <a:pt x="0" y="21772"/>
                </a:lnTo>
                <a:lnTo>
                  <a:pt x="12177485" y="0"/>
                </a:lnTo>
                <a:lnTo>
                  <a:pt x="0" y="6879771"/>
                </a:lnTo>
                <a:close/>
              </a:path>
            </a:pathLst>
          </a:custGeom>
        </p:spPr>
        <p:txBody>
          <a:bodyPr/>
          <a:lstStyle/>
          <a:p>
            <a:endParaRPr lang="id-ID"/>
          </a:p>
        </p:txBody>
      </p:sp>
    </p:spTree>
    <p:extLst>
      <p:ext uri="{BB962C8B-B14F-4D97-AF65-F5344CB8AC3E}">
        <p14:creationId xmlns:p14="http://schemas.microsoft.com/office/powerpoint/2010/main" val="17508265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lide w/ Text and Diagonal Photo">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flipH="1">
            <a:off x="0" y="0"/>
            <a:ext cx="12192000" cy="6858000"/>
          </a:xfrm>
          <a:prstGeom prst="rtTriangle">
            <a:avLst/>
          </a:prstGeom>
        </p:spPr>
        <p:txBody>
          <a:bodyPr/>
          <a:lstStyle/>
          <a:p>
            <a:endParaRPr lang="id-ID"/>
          </a:p>
        </p:txBody>
      </p:sp>
      <p:sp>
        <p:nvSpPr>
          <p:cNvPr id="3" name="Title 1">
            <a:extLst>
              <a:ext uri="{FF2B5EF4-FFF2-40B4-BE49-F238E27FC236}">
                <a16:creationId xmlns:a16="http://schemas.microsoft.com/office/drawing/2014/main" id="{121F5DA1-F79E-476A-85C9-0CA589676B2F}"/>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5" name="Text Placeholder 3">
            <a:extLst>
              <a:ext uri="{FF2B5EF4-FFF2-40B4-BE49-F238E27FC236}">
                <a16:creationId xmlns:a16="http://schemas.microsoft.com/office/drawing/2014/main" id="{36522C90-297E-41DE-9F9B-7F5A39CAF0C4}"/>
              </a:ext>
            </a:extLst>
          </p:cNvPr>
          <p:cNvSpPr>
            <a:spLocks noGrp="1"/>
          </p:cNvSpPr>
          <p:nvPr>
            <p:ph type="body" sz="quarter" idx="11"/>
          </p:nvPr>
        </p:nvSpPr>
        <p:spPr>
          <a:xfrm>
            <a:off x="637032" y="1813433"/>
            <a:ext cx="388010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351041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lide for 4 Headshot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29010" y="2377452"/>
            <a:ext cx="2097087" cy="2097087"/>
          </a:xfrm>
          <a:prstGeom prst="rect">
            <a:avLst/>
          </a:prstGeom>
        </p:spPr>
        <p:txBody>
          <a:bodyPr/>
          <a:lstStyle/>
          <a:p>
            <a:endParaRPr lang="id-ID"/>
          </a:p>
        </p:txBody>
      </p:sp>
      <p:sp>
        <p:nvSpPr>
          <p:cNvPr id="7" name="Picture Placeholder 2"/>
          <p:cNvSpPr>
            <a:spLocks noGrp="1"/>
          </p:cNvSpPr>
          <p:nvPr>
            <p:ph type="pic" sz="quarter" idx="11"/>
          </p:nvPr>
        </p:nvSpPr>
        <p:spPr>
          <a:xfrm>
            <a:off x="3611358" y="2377452"/>
            <a:ext cx="2097087" cy="2097087"/>
          </a:xfrm>
          <a:prstGeom prst="rect">
            <a:avLst/>
          </a:prstGeom>
        </p:spPr>
        <p:txBody>
          <a:bodyPr/>
          <a:lstStyle/>
          <a:p>
            <a:endParaRPr lang="id-ID"/>
          </a:p>
        </p:txBody>
      </p:sp>
      <p:sp>
        <p:nvSpPr>
          <p:cNvPr id="8" name="Picture Placeholder 2"/>
          <p:cNvSpPr>
            <a:spLocks noGrp="1"/>
          </p:cNvSpPr>
          <p:nvPr>
            <p:ph type="pic" sz="quarter" idx="12"/>
          </p:nvPr>
        </p:nvSpPr>
        <p:spPr>
          <a:xfrm>
            <a:off x="6493706" y="2377451"/>
            <a:ext cx="2097087" cy="2097087"/>
          </a:xfrm>
          <a:prstGeom prst="rect">
            <a:avLst/>
          </a:prstGeom>
        </p:spPr>
        <p:txBody>
          <a:bodyPr/>
          <a:lstStyle/>
          <a:p>
            <a:endParaRPr lang="id-ID"/>
          </a:p>
        </p:txBody>
      </p:sp>
      <p:sp>
        <p:nvSpPr>
          <p:cNvPr id="9" name="Picture Placeholder 2"/>
          <p:cNvSpPr>
            <a:spLocks noGrp="1"/>
          </p:cNvSpPr>
          <p:nvPr>
            <p:ph type="pic" sz="quarter" idx="13"/>
          </p:nvPr>
        </p:nvSpPr>
        <p:spPr>
          <a:xfrm>
            <a:off x="9376054" y="2377450"/>
            <a:ext cx="2097087" cy="2097087"/>
          </a:xfrm>
          <a:prstGeom prst="rect">
            <a:avLst/>
          </a:prstGeom>
        </p:spPr>
        <p:txBody>
          <a:bodyPr/>
          <a:lstStyle/>
          <a:p>
            <a:endParaRPr lang="id-ID"/>
          </a:p>
        </p:txBody>
      </p:sp>
      <p:sp>
        <p:nvSpPr>
          <p:cNvPr id="6" name="Title 1">
            <a:extLst>
              <a:ext uri="{FF2B5EF4-FFF2-40B4-BE49-F238E27FC236}">
                <a16:creationId xmlns:a16="http://schemas.microsoft.com/office/drawing/2014/main" id="{886B445E-FB1B-4F2C-B3EA-F1BF393BADD8}"/>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12063133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lide/ 6 Photo Grid">
    <p:spTree>
      <p:nvGrpSpPr>
        <p:cNvPr id="1" name=""/>
        <p:cNvGrpSpPr/>
        <p:nvPr/>
      </p:nvGrpSpPr>
      <p:grpSpPr>
        <a:xfrm>
          <a:off x="0" y="0"/>
          <a:ext cx="0" cy="0"/>
          <a:chOff x="0" y="0"/>
          <a:chExt cx="0" cy="0"/>
        </a:xfrm>
      </p:grpSpPr>
      <p:sp>
        <p:nvSpPr>
          <p:cNvPr id="8" name="Picture Placeholder 6"/>
          <p:cNvSpPr>
            <a:spLocks noGrp="1"/>
          </p:cNvSpPr>
          <p:nvPr>
            <p:ph type="pic" sz="quarter" idx="11"/>
          </p:nvPr>
        </p:nvSpPr>
        <p:spPr>
          <a:xfrm>
            <a:off x="351202" y="1"/>
            <a:ext cx="3576221" cy="3282846"/>
          </a:xfrm>
          <a:prstGeom prst="rect">
            <a:avLst/>
          </a:prstGeom>
        </p:spPr>
        <p:txBody>
          <a:bodyPr/>
          <a:lstStyle/>
          <a:p>
            <a:endParaRPr lang="id-ID"/>
          </a:p>
        </p:txBody>
      </p:sp>
      <p:sp>
        <p:nvSpPr>
          <p:cNvPr id="4" name="Picture Placeholder 6"/>
          <p:cNvSpPr>
            <a:spLocks noGrp="1"/>
          </p:cNvSpPr>
          <p:nvPr>
            <p:ph type="pic" sz="quarter" idx="12"/>
          </p:nvPr>
        </p:nvSpPr>
        <p:spPr>
          <a:xfrm>
            <a:off x="4307889" y="1"/>
            <a:ext cx="3576221" cy="3282846"/>
          </a:xfrm>
          <a:prstGeom prst="rect">
            <a:avLst/>
          </a:prstGeom>
        </p:spPr>
        <p:txBody>
          <a:bodyPr/>
          <a:lstStyle/>
          <a:p>
            <a:endParaRPr lang="id-ID"/>
          </a:p>
        </p:txBody>
      </p:sp>
      <p:sp>
        <p:nvSpPr>
          <p:cNvPr id="5" name="Picture Placeholder 6"/>
          <p:cNvSpPr>
            <a:spLocks noGrp="1"/>
          </p:cNvSpPr>
          <p:nvPr>
            <p:ph type="pic" sz="quarter" idx="13"/>
          </p:nvPr>
        </p:nvSpPr>
        <p:spPr>
          <a:xfrm>
            <a:off x="8268142" y="1"/>
            <a:ext cx="3576221" cy="3282846"/>
          </a:xfrm>
          <a:prstGeom prst="rect">
            <a:avLst/>
          </a:prstGeom>
        </p:spPr>
        <p:txBody>
          <a:bodyPr/>
          <a:lstStyle/>
          <a:p>
            <a:endParaRPr lang="id-ID"/>
          </a:p>
        </p:txBody>
      </p:sp>
      <p:sp>
        <p:nvSpPr>
          <p:cNvPr id="6" name="Picture Placeholder 6"/>
          <p:cNvSpPr>
            <a:spLocks noGrp="1"/>
          </p:cNvSpPr>
          <p:nvPr>
            <p:ph type="pic" sz="quarter" idx="14"/>
          </p:nvPr>
        </p:nvSpPr>
        <p:spPr>
          <a:xfrm>
            <a:off x="351202" y="3618710"/>
            <a:ext cx="3576221" cy="3239290"/>
          </a:xfrm>
          <a:prstGeom prst="rect">
            <a:avLst/>
          </a:prstGeom>
        </p:spPr>
        <p:txBody>
          <a:bodyPr/>
          <a:lstStyle/>
          <a:p>
            <a:endParaRPr lang="id-ID"/>
          </a:p>
        </p:txBody>
      </p:sp>
      <p:sp>
        <p:nvSpPr>
          <p:cNvPr id="9" name="Picture Placeholder 6"/>
          <p:cNvSpPr>
            <a:spLocks noGrp="1"/>
          </p:cNvSpPr>
          <p:nvPr>
            <p:ph type="pic" sz="quarter" idx="15"/>
          </p:nvPr>
        </p:nvSpPr>
        <p:spPr>
          <a:xfrm>
            <a:off x="4307889" y="3618710"/>
            <a:ext cx="3576221" cy="3239290"/>
          </a:xfrm>
          <a:prstGeom prst="rect">
            <a:avLst/>
          </a:prstGeom>
        </p:spPr>
        <p:txBody>
          <a:bodyPr/>
          <a:lstStyle/>
          <a:p>
            <a:endParaRPr lang="id-ID"/>
          </a:p>
        </p:txBody>
      </p:sp>
      <p:sp>
        <p:nvSpPr>
          <p:cNvPr id="10" name="Picture Placeholder 6"/>
          <p:cNvSpPr>
            <a:spLocks noGrp="1"/>
          </p:cNvSpPr>
          <p:nvPr>
            <p:ph type="pic" sz="quarter" idx="16"/>
          </p:nvPr>
        </p:nvSpPr>
        <p:spPr>
          <a:xfrm>
            <a:off x="8268142" y="3618710"/>
            <a:ext cx="3576221" cy="3239290"/>
          </a:xfrm>
          <a:prstGeom prst="rect">
            <a:avLst/>
          </a:prstGeom>
        </p:spPr>
        <p:txBody>
          <a:bodyPr/>
          <a:lstStyle/>
          <a:p>
            <a:endParaRPr lang="id-ID"/>
          </a:p>
        </p:txBody>
      </p:sp>
    </p:spTree>
    <p:extLst>
      <p:ext uri="{BB962C8B-B14F-4D97-AF65-F5344CB8AC3E}">
        <p14:creationId xmlns:p14="http://schemas.microsoft.com/office/powerpoint/2010/main" val="317648812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lide/ Different Photo Grid">
    <p:spTree>
      <p:nvGrpSpPr>
        <p:cNvPr id="1" name=""/>
        <p:cNvGrpSpPr/>
        <p:nvPr/>
      </p:nvGrpSpPr>
      <p:grpSpPr>
        <a:xfrm>
          <a:off x="0" y="0"/>
          <a:ext cx="0" cy="0"/>
          <a:chOff x="0" y="0"/>
          <a:chExt cx="0" cy="0"/>
        </a:xfrm>
      </p:grpSpPr>
      <p:sp>
        <p:nvSpPr>
          <p:cNvPr id="2" name="Picture Placeholder 6"/>
          <p:cNvSpPr>
            <a:spLocks noGrp="1"/>
          </p:cNvSpPr>
          <p:nvPr>
            <p:ph type="pic" sz="quarter" idx="11"/>
          </p:nvPr>
        </p:nvSpPr>
        <p:spPr>
          <a:xfrm>
            <a:off x="0" y="1"/>
            <a:ext cx="3927423" cy="3282846"/>
          </a:xfrm>
          <a:prstGeom prst="rect">
            <a:avLst/>
          </a:prstGeom>
        </p:spPr>
        <p:txBody>
          <a:bodyPr/>
          <a:lstStyle/>
          <a:p>
            <a:endParaRPr lang="id-ID"/>
          </a:p>
        </p:txBody>
      </p:sp>
      <p:sp>
        <p:nvSpPr>
          <p:cNvPr id="3" name="Picture Placeholder 6"/>
          <p:cNvSpPr>
            <a:spLocks noGrp="1"/>
          </p:cNvSpPr>
          <p:nvPr>
            <p:ph type="pic" sz="quarter" idx="13"/>
          </p:nvPr>
        </p:nvSpPr>
        <p:spPr>
          <a:xfrm>
            <a:off x="8268142" y="1"/>
            <a:ext cx="3923858" cy="3282846"/>
          </a:xfrm>
          <a:prstGeom prst="rect">
            <a:avLst/>
          </a:prstGeom>
        </p:spPr>
        <p:txBody>
          <a:bodyPr/>
          <a:lstStyle/>
          <a:p>
            <a:endParaRPr lang="id-ID"/>
          </a:p>
        </p:txBody>
      </p:sp>
      <p:sp>
        <p:nvSpPr>
          <p:cNvPr id="4" name="Picture Placeholder 6"/>
          <p:cNvSpPr>
            <a:spLocks noGrp="1"/>
          </p:cNvSpPr>
          <p:nvPr>
            <p:ph type="pic" sz="quarter" idx="14"/>
          </p:nvPr>
        </p:nvSpPr>
        <p:spPr>
          <a:xfrm>
            <a:off x="0" y="3618710"/>
            <a:ext cx="3927423" cy="3239290"/>
          </a:xfrm>
          <a:prstGeom prst="rect">
            <a:avLst/>
          </a:prstGeom>
        </p:spPr>
        <p:txBody>
          <a:bodyPr/>
          <a:lstStyle/>
          <a:p>
            <a:endParaRPr lang="id-ID"/>
          </a:p>
        </p:txBody>
      </p:sp>
      <p:sp>
        <p:nvSpPr>
          <p:cNvPr id="5" name="Picture Placeholder 6"/>
          <p:cNvSpPr>
            <a:spLocks noGrp="1"/>
          </p:cNvSpPr>
          <p:nvPr>
            <p:ph type="pic" sz="quarter" idx="15"/>
          </p:nvPr>
        </p:nvSpPr>
        <p:spPr>
          <a:xfrm>
            <a:off x="4307889" y="1983783"/>
            <a:ext cx="3576221" cy="4874217"/>
          </a:xfrm>
          <a:prstGeom prst="rect">
            <a:avLst/>
          </a:prstGeom>
        </p:spPr>
        <p:txBody>
          <a:bodyPr/>
          <a:lstStyle/>
          <a:p>
            <a:endParaRPr lang="id-ID"/>
          </a:p>
        </p:txBody>
      </p:sp>
      <p:sp>
        <p:nvSpPr>
          <p:cNvPr id="6" name="Picture Placeholder 6"/>
          <p:cNvSpPr>
            <a:spLocks noGrp="1"/>
          </p:cNvSpPr>
          <p:nvPr>
            <p:ph type="pic" sz="quarter" idx="16"/>
          </p:nvPr>
        </p:nvSpPr>
        <p:spPr>
          <a:xfrm>
            <a:off x="8268142" y="3618710"/>
            <a:ext cx="3923858" cy="3239290"/>
          </a:xfrm>
          <a:prstGeom prst="rect">
            <a:avLst/>
          </a:prstGeom>
        </p:spPr>
        <p:txBody>
          <a:bodyPr/>
          <a:lstStyle/>
          <a:p>
            <a:endParaRPr lang="id-ID"/>
          </a:p>
        </p:txBody>
      </p:sp>
    </p:spTree>
    <p:extLst>
      <p:ext uri="{BB962C8B-B14F-4D97-AF65-F5344CB8AC3E}">
        <p14:creationId xmlns:p14="http://schemas.microsoft.com/office/powerpoint/2010/main" val="1232238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lide w/ Full Screen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12192000" cy="6880485"/>
          </a:xfrm>
          <a:prstGeom prst="rect">
            <a:avLst/>
          </a:prstGeom>
        </p:spPr>
        <p:txBody>
          <a:bodyPr/>
          <a:lstStyle/>
          <a:p>
            <a:endParaRPr lang="id-ID"/>
          </a:p>
        </p:txBody>
      </p:sp>
    </p:spTree>
    <p:extLst>
      <p:ext uri="{BB962C8B-B14F-4D97-AF65-F5344CB8AC3E}">
        <p14:creationId xmlns:p14="http://schemas.microsoft.com/office/powerpoint/2010/main" val="27682372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andard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D4C08-F7BC-4E08-8E5D-03BBD5BC5C22}"/>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17CC6E93-37DB-4CB0-9373-5911C0A28041}"/>
              </a:ext>
            </a:extLst>
          </p:cNvPr>
          <p:cNvSpPr>
            <a:spLocks noGrp="1"/>
          </p:cNvSpPr>
          <p:nvPr>
            <p:ph type="body" sz="quarter" idx="10"/>
          </p:nvPr>
        </p:nvSpPr>
        <p:spPr>
          <a:xfrm>
            <a:off x="637032" y="181343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188376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tandard 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98964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6 Photo Gri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268063" y="546100"/>
            <a:ext cx="2659319" cy="2757539"/>
          </a:xfrm>
          <a:prstGeom prst="rect">
            <a:avLst/>
          </a:prstGeom>
        </p:spPr>
        <p:txBody>
          <a:bodyPr/>
          <a:lstStyle/>
          <a:p>
            <a:endParaRPr lang="id-ID"/>
          </a:p>
        </p:txBody>
      </p:sp>
      <p:sp>
        <p:nvSpPr>
          <p:cNvPr id="6" name="Picture Placeholder 4"/>
          <p:cNvSpPr>
            <a:spLocks noGrp="1"/>
          </p:cNvSpPr>
          <p:nvPr>
            <p:ph type="pic" sz="quarter" idx="11"/>
          </p:nvPr>
        </p:nvSpPr>
        <p:spPr>
          <a:xfrm>
            <a:off x="9183636" y="546100"/>
            <a:ext cx="2659319" cy="2757539"/>
          </a:xfrm>
          <a:prstGeom prst="rect">
            <a:avLst/>
          </a:prstGeom>
        </p:spPr>
        <p:txBody>
          <a:bodyPr/>
          <a:lstStyle/>
          <a:p>
            <a:endParaRPr lang="id-ID"/>
          </a:p>
        </p:txBody>
      </p:sp>
      <p:sp>
        <p:nvSpPr>
          <p:cNvPr id="15" name="Picture Placeholder 4"/>
          <p:cNvSpPr>
            <a:spLocks noGrp="1"/>
          </p:cNvSpPr>
          <p:nvPr>
            <p:ph type="pic" sz="quarter" idx="12"/>
          </p:nvPr>
        </p:nvSpPr>
        <p:spPr>
          <a:xfrm>
            <a:off x="6268063" y="3554771"/>
            <a:ext cx="2659319" cy="2757539"/>
          </a:xfrm>
          <a:prstGeom prst="rect">
            <a:avLst/>
          </a:prstGeom>
        </p:spPr>
        <p:txBody>
          <a:bodyPr/>
          <a:lstStyle/>
          <a:p>
            <a:endParaRPr lang="id-ID"/>
          </a:p>
        </p:txBody>
      </p:sp>
      <p:sp>
        <p:nvSpPr>
          <p:cNvPr id="16" name="Picture Placeholder 4"/>
          <p:cNvSpPr>
            <a:spLocks noGrp="1"/>
          </p:cNvSpPr>
          <p:nvPr>
            <p:ph type="pic" sz="quarter" idx="13"/>
          </p:nvPr>
        </p:nvSpPr>
        <p:spPr>
          <a:xfrm>
            <a:off x="9183636" y="3554771"/>
            <a:ext cx="2659319" cy="2757539"/>
          </a:xfrm>
          <a:prstGeom prst="rect">
            <a:avLst/>
          </a:prstGeom>
        </p:spPr>
        <p:txBody>
          <a:bodyPr/>
          <a:lstStyle/>
          <a:p>
            <a:endParaRPr lang="id-ID"/>
          </a:p>
        </p:txBody>
      </p:sp>
      <p:sp>
        <p:nvSpPr>
          <p:cNvPr id="17" name="Picture Placeholder 4"/>
          <p:cNvSpPr>
            <a:spLocks noGrp="1"/>
          </p:cNvSpPr>
          <p:nvPr>
            <p:ph type="pic" sz="quarter" idx="14"/>
          </p:nvPr>
        </p:nvSpPr>
        <p:spPr>
          <a:xfrm>
            <a:off x="436917" y="3554771"/>
            <a:ext cx="2659319" cy="2757539"/>
          </a:xfrm>
          <a:prstGeom prst="rect">
            <a:avLst/>
          </a:prstGeom>
        </p:spPr>
        <p:txBody>
          <a:bodyPr/>
          <a:lstStyle/>
          <a:p>
            <a:endParaRPr lang="id-ID"/>
          </a:p>
        </p:txBody>
      </p:sp>
      <p:sp>
        <p:nvSpPr>
          <p:cNvPr id="18" name="Picture Placeholder 4"/>
          <p:cNvSpPr>
            <a:spLocks noGrp="1"/>
          </p:cNvSpPr>
          <p:nvPr>
            <p:ph type="pic" sz="quarter" idx="15"/>
          </p:nvPr>
        </p:nvSpPr>
        <p:spPr>
          <a:xfrm>
            <a:off x="3352490" y="3554771"/>
            <a:ext cx="2659319" cy="2757539"/>
          </a:xfrm>
          <a:prstGeom prst="rect">
            <a:avLst/>
          </a:prstGeom>
        </p:spPr>
        <p:txBody>
          <a:bodyPr/>
          <a:lstStyle/>
          <a:p>
            <a:endParaRPr lang="id-ID"/>
          </a:p>
        </p:txBody>
      </p:sp>
    </p:spTree>
    <p:extLst>
      <p:ext uri="{BB962C8B-B14F-4D97-AF65-F5344CB8AC3E}">
        <p14:creationId xmlns:p14="http://schemas.microsoft.com/office/powerpoint/2010/main" val="364529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nodePh="1">
                                  <p:stCondLst>
                                    <p:cond delay="0"/>
                                  </p:stCondLst>
                                  <p:endCondLst>
                                    <p:cond evt="begin" delay="0">
                                      <p:tn val="13"/>
                                    </p:cond>
                                  </p:end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nodePh="1">
                                  <p:stCondLst>
                                    <p:cond delay="0"/>
                                  </p:stCondLst>
                                  <p:endCondLst>
                                    <p:cond evt="begin" delay="0">
                                      <p:tn val="17"/>
                                    </p:cond>
                                  </p:end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nodePh="1">
                                  <p:stCondLst>
                                    <p:cond delay="0"/>
                                  </p:stCondLst>
                                  <p:endCondLst>
                                    <p:cond evt="begin" delay="0">
                                      <p:tn val="21"/>
                                    </p:cond>
                                  </p:end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500"/>
                            </p:stCondLst>
                            <p:childTnLst>
                              <p:par>
                                <p:cTn id="25" presetID="10" presetClass="entr" presetSubtype="0" fill="hold" grpId="0" nodeType="after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5" grpId="0"/>
      <p:bldP spid="16" grpId="0"/>
      <p:bldP spid="17" grpId="0"/>
      <p:bldP spid="18"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amp; Large Photo">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3927230" y="0"/>
            <a:ext cx="8264769"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7526215"/>
              <a:gd name="connsiteY0" fmla="*/ 0 h 6893169"/>
              <a:gd name="connsiteX1" fmla="*/ 7526215 w 7526215"/>
              <a:gd name="connsiteY1" fmla="*/ 35169 h 6893169"/>
              <a:gd name="connsiteX2" fmla="*/ 7526215 w 7526215"/>
              <a:gd name="connsiteY2" fmla="*/ 6893169 h 6893169"/>
              <a:gd name="connsiteX3" fmla="*/ 1430215 w 7526215"/>
              <a:gd name="connsiteY3" fmla="*/ 6893169 h 6893169"/>
              <a:gd name="connsiteX4" fmla="*/ 0 w 7526215"/>
              <a:gd name="connsiteY4" fmla="*/ 0 h 6893169"/>
              <a:gd name="connsiteX0" fmla="*/ 0 w 7526215"/>
              <a:gd name="connsiteY0" fmla="*/ 0 h 6893169"/>
              <a:gd name="connsiteX1" fmla="*/ 7526215 w 7526215"/>
              <a:gd name="connsiteY1" fmla="*/ 35169 h 6893169"/>
              <a:gd name="connsiteX2" fmla="*/ 7526215 w 7526215"/>
              <a:gd name="connsiteY2" fmla="*/ 6893169 h 6893169"/>
              <a:gd name="connsiteX3" fmla="*/ 3587261 w 7526215"/>
              <a:gd name="connsiteY3" fmla="*/ 6881446 h 6893169"/>
              <a:gd name="connsiteX4" fmla="*/ 0 w 7526215"/>
              <a:gd name="connsiteY4" fmla="*/ 0 h 6893169"/>
              <a:gd name="connsiteX0" fmla="*/ 0 w 8264769"/>
              <a:gd name="connsiteY0" fmla="*/ 0 h 6858000"/>
              <a:gd name="connsiteX1" fmla="*/ 8264769 w 8264769"/>
              <a:gd name="connsiteY1" fmla="*/ 0 h 6858000"/>
              <a:gd name="connsiteX2" fmla="*/ 8264769 w 8264769"/>
              <a:gd name="connsiteY2" fmla="*/ 6858000 h 6858000"/>
              <a:gd name="connsiteX3" fmla="*/ 4325815 w 8264769"/>
              <a:gd name="connsiteY3" fmla="*/ 6846277 h 6858000"/>
              <a:gd name="connsiteX4" fmla="*/ 0 w 8264769"/>
              <a:gd name="connsiteY4" fmla="*/ 0 h 6858000"/>
              <a:gd name="connsiteX0" fmla="*/ 0 w 8264769"/>
              <a:gd name="connsiteY0" fmla="*/ 0 h 6858000"/>
              <a:gd name="connsiteX1" fmla="*/ 8264769 w 8264769"/>
              <a:gd name="connsiteY1" fmla="*/ 0 h 6858000"/>
              <a:gd name="connsiteX2" fmla="*/ 8264769 w 8264769"/>
              <a:gd name="connsiteY2" fmla="*/ 6858000 h 6858000"/>
              <a:gd name="connsiteX3" fmla="*/ 3610708 w 8264769"/>
              <a:gd name="connsiteY3" fmla="*/ 6858000 h 6858000"/>
              <a:gd name="connsiteX4" fmla="*/ 0 w 826476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64769" h="6858000">
                <a:moveTo>
                  <a:pt x="0" y="0"/>
                </a:moveTo>
                <a:lnTo>
                  <a:pt x="8264769" y="0"/>
                </a:lnTo>
                <a:lnTo>
                  <a:pt x="8264769" y="6858000"/>
                </a:lnTo>
                <a:lnTo>
                  <a:pt x="3610708" y="6858000"/>
                </a:lnTo>
                <a:lnTo>
                  <a:pt x="0" y="0"/>
                </a:lnTo>
                <a:close/>
              </a:path>
            </a:pathLst>
          </a:custGeom>
        </p:spPr>
        <p:txBody>
          <a:bodyPr/>
          <a:lstStyle/>
          <a:p>
            <a:endParaRPr lang="id-ID"/>
          </a:p>
        </p:txBody>
      </p:sp>
      <p:sp>
        <p:nvSpPr>
          <p:cNvPr id="3" name="Title 1">
            <a:extLst>
              <a:ext uri="{FF2B5EF4-FFF2-40B4-BE49-F238E27FC236}">
                <a16:creationId xmlns:a16="http://schemas.microsoft.com/office/drawing/2014/main" id="{8033D1E7-9E4C-440A-8EE0-A18C423FEB8A}"/>
              </a:ext>
            </a:extLst>
          </p:cNvPr>
          <p:cNvSpPr>
            <a:spLocks noGrp="1"/>
          </p:cNvSpPr>
          <p:nvPr>
            <p:ph type="title"/>
          </p:nvPr>
        </p:nvSpPr>
        <p:spPr>
          <a:xfrm>
            <a:off x="637032" y="352933"/>
            <a:ext cx="329019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
        <p:nvSpPr>
          <p:cNvPr id="4" name="Text Placeholder 3">
            <a:extLst>
              <a:ext uri="{FF2B5EF4-FFF2-40B4-BE49-F238E27FC236}">
                <a16:creationId xmlns:a16="http://schemas.microsoft.com/office/drawing/2014/main" id="{E0232FC3-4F42-4D66-A0DF-C8F6EAE5B0FA}"/>
              </a:ext>
            </a:extLst>
          </p:cNvPr>
          <p:cNvSpPr>
            <a:spLocks noGrp="1"/>
          </p:cNvSpPr>
          <p:nvPr>
            <p:ph type="body" sz="quarter" idx="11"/>
          </p:nvPr>
        </p:nvSpPr>
        <p:spPr>
          <a:xfrm>
            <a:off x="637032" y="1813433"/>
            <a:ext cx="415109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098250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itle and body" userDrawn="1">
  <p:cSld name="Title and body">
    <p:spTree>
      <p:nvGrpSpPr>
        <p:cNvPr id="1" name="Shape 16"/>
        <p:cNvGrpSpPr/>
        <p:nvPr/>
      </p:nvGrpSpPr>
      <p:grpSpPr>
        <a:xfrm>
          <a:off x="0" y="0"/>
          <a:ext cx="0" cy="0"/>
          <a:chOff x="0" y="0"/>
          <a:chExt cx="0" cy="0"/>
        </a:xfrm>
      </p:grpSpPr>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dirty="0"/>
          </a:p>
        </p:txBody>
      </p:sp>
      <p:sp>
        <p:nvSpPr>
          <p:cNvPr id="7" name="Google Shape;12;p2">
            <a:extLst>
              <a:ext uri="{FF2B5EF4-FFF2-40B4-BE49-F238E27FC236}">
                <a16:creationId xmlns:a16="http://schemas.microsoft.com/office/drawing/2014/main" id="{2FE097FB-E60C-4265-A152-BBE4E7C69D5B}"/>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
        <p:nvSpPr>
          <p:cNvPr id="11" name="Google Shape;6;p1">
            <a:extLst>
              <a:ext uri="{FF2B5EF4-FFF2-40B4-BE49-F238E27FC236}">
                <a16:creationId xmlns:a16="http://schemas.microsoft.com/office/drawing/2014/main" id="{F13AFF8D-7BF6-4828-9EB7-F696B711DAB1}"/>
              </a:ext>
            </a:extLst>
          </p:cNvPr>
          <p:cNvSpPr txBox="1">
            <a:spLocks noGrp="1"/>
          </p:cNvSpPr>
          <p:nvPr>
            <p:ph type="title"/>
          </p:nvPr>
        </p:nvSpPr>
        <p:spPr>
          <a:xfrm>
            <a:off x="456651" y="191072"/>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3733">
                <a:solidFill>
                  <a:schemeClr val="dk1"/>
                </a:solidFill>
              </a:defRPr>
            </a:lvl1pPr>
            <a:lvl2pPr lvl="1">
              <a:spcBef>
                <a:spcPts val="0"/>
              </a:spcBef>
              <a:spcAft>
                <a:spcPts val="0"/>
              </a:spcAft>
              <a:buClr>
                <a:schemeClr val="dk1"/>
              </a:buClr>
              <a:buSzPts val="2800"/>
              <a:buNone/>
              <a:defRPr sz="3733">
                <a:solidFill>
                  <a:schemeClr val="dk1"/>
                </a:solidFill>
              </a:defRPr>
            </a:lvl2pPr>
            <a:lvl3pPr lvl="2">
              <a:spcBef>
                <a:spcPts val="0"/>
              </a:spcBef>
              <a:spcAft>
                <a:spcPts val="0"/>
              </a:spcAft>
              <a:buClr>
                <a:schemeClr val="dk1"/>
              </a:buClr>
              <a:buSzPts val="2800"/>
              <a:buNone/>
              <a:defRPr sz="3733">
                <a:solidFill>
                  <a:schemeClr val="dk1"/>
                </a:solidFill>
              </a:defRPr>
            </a:lvl3pPr>
            <a:lvl4pPr lvl="3">
              <a:spcBef>
                <a:spcPts val="0"/>
              </a:spcBef>
              <a:spcAft>
                <a:spcPts val="0"/>
              </a:spcAft>
              <a:buClr>
                <a:schemeClr val="dk1"/>
              </a:buClr>
              <a:buSzPts val="2800"/>
              <a:buNone/>
              <a:defRPr sz="3733">
                <a:solidFill>
                  <a:schemeClr val="dk1"/>
                </a:solidFill>
              </a:defRPr>
            </a:lvl4pPr>
            <a:lvl5pPr lvl="4">
              <a:spcBef>
                <a:spcPts val="0"/>
              </a:spcBef>
              <a:spcAft>
                <a:spcPts val="0"/>
              </a:spcAft>
              <a:buClr>
                <a:schemeClr val="dk1"/>
              </a:buClr>
              <a:buSzPts val="2800"/>
              <a:buNone/>
              <a:defRPr sz="3733">
                <a:solidFill>
                  <a:schemeClr val="dk1"/>
                </a:solidFill>
              </a:defRPr>
            </a:lvl5pPr>
            <a:lvl6pPr lvl="5">
              <a:spcBef>
                <a:spcPts val="0"/>
              </a:spcBef>
              <a:spcAft>
                <a:spcPts val="0"/>
              </a:spcAft>
              <a:buClr>
                <a:schemeClr val="dk1"/>
              </a:buClr>
              <a:buSzPts val="2800"/>
              <a:buNone/>
              <a:defRPr sz="3733">
                <a:solidFill>
                  <a:schemeClr val="dk1"/>
                </a:solidFill>
              </a:defRPr>
            </a:lvl6pPr>
            <a:lvl7pPr lvl="6">
              <a:spcBef>
                <a:spcPts val="0"/>
              </a:spcBef>
              <a:spcAft>
                <a:spcPts val="0"/>
              </a:spcAft>
              <a:buClr>
                <a:schemeClr val="dk1"/>
              </a:buClr>
              <a:buSzPts val="2800"/>
              <a:buNone/>
              <a:defRPr sz="3733">
                <a:solidFill>
                  <a:schemeClr val="dk1"/>
                </a:solidFill>
              </a:defRPr>
            </a:lvl7pPr>
            <a:lvl8pPr lvl="7">
              <a:spcBef>
                <a:spcPts val="0"/>
              </a:spcBef>
              <a:spcAft>
                <a:spcPts val="0"/>
              </a:spcAft>
              <a:buClr>
                <a:schemeClr val="dk1"/>
              </a:buClr>
              <a:buSzPts val="2800"/>
              <a:buNone/>
              <a:defRPr sz="3733">
                <a:solidFill>
                  <a:schemeClr val="dk1"/>
                </a:solidFill>
              </a:defRPr>
            </a:lvl8pPr>
            <a:lvl9pPr lvl="8">
              <a:spcBef>
                <a:spcPts val="0"/>
              </a:spcBef>
              <a:spcAft>
                <a:spcPts val="0"/>
              </a:spcAft>
              <a:buClr>
                <a:schemeClr val="dk1"/>
              </a:buClr>
              <a:buSzPts val="2800"/>
              <a:buNone/>
              <a:defRPr sz="3733">
                <a:solidFill>
                  <a:schemeClr val="dk1"/>
                </a:solidFill>
              </a:defRPr>
            </a:lvl9pPr>
          </a:lstStyle>
          <a:p>
            <a:endParaRPr dirty="0"/>
          </a:p>
        </p:txBody>
      </p:sp>
      <p:pic>
        <p:nvPicPr>
          <p:cNvPr id="12" name="Picture 11">
            <a:extLst>
              <a:ext uri="{FF2B5EF4-FFF2-40B4-BE49-F238E27FC236}">
                <a16:creationId xmlns:a16="http://schemas.microsoft.com/office/drawing/2014/main" id="{1501556C-A161-4F17-AF4C-4AB7856CB146}"/>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3" name="TextBox 12">
            <a:extLst>
              <a:ext uri="{FF2B5EF4-FFF2-40B4-BE49-F238E27FC236}">
                <a16:creationId xmlns:a16="http://schemas.microsoft.com/office/drawing/2014/main" id="{49FC78BC-1FDC-42BE-A922-7817F84C4639}"/>
              </a:ext>
            </a:extLst>
          </p:cNvPr>
          <p:cNvSpPr txBox="1"/>
          <p:nvPr userDrawn="1"/>
        </p:nvSpPr>
        <p:spPr>
          <a:xfrm>
            <a:off x="5100243"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Tree>
    <p:extLst>
      <p:ext uri="{BB962C8B-B14F-4D97-AF65-F5344CB8AC3E}">
        <p14:creationId xmlns:p14="http://schemas.microsoft.com/office/powerpoint/2010/main" val="364603410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itle and two columns" userDrawn="1">
  <p:cSld name="Title and two columns">
    <p:spTree>
      <p:nvGrpSpPr>
        <p:cNvPr id="1" name="Shape 20"/>
        <p:cNvGrpSpPr/>
        <p:nvPr/>
      </p:nvGrpSpPr>
      <p:grpSpPr>
        <a:xfrm>
          <a:off x="0" y="0"/>
          <a:ext cx="0" cy="0"/>
          <a:chOff x="0" y="0"/>
          <a:chExt cx="0" cy="0"/>
        </a:xfrm>
      </p:grpSpPr>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dirty="0"/>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15" name="Google Shape;6;p1">
            <a:extLst>
              <a:ext uri="{FF2B5EF4-FFF2-40B4-BE49-F238E27FC236}">
                <a16:creationId xmlns:a16="http://schemas.microsoft.com/office/drawing/2014/main" id="{EFDCCB6C-958F-4EE3-992C-921AA918ACCB}"/>
              </a:ext>
            </a:extLst>
          </p:cNvPr>
          <p:cNvSpPr txBox="1">
            <a:spLocks noGrp="1"/>
          </p:cNvSpPr>
          <p:nvPr>
            <p:ph type="title"/>
          </p:nvPr>
        </p:nvSpPr>
        <p:spPr>
          <a:xfrm>
            <a:off x="456651" y="191072"/>
            <a:ext cx="11360800" cy="7636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3733">
                <a:solidFill>
                  <a:schemeClr val="dk1"/>
                </a:solidFill>
              </a:defRPr>
            </a:lvl1pPr>
            <a:lvl2pPr lvl="1">
              <a:spcBef>
                <a:spcPts val="0"/>
              </a:spcBef>
              <a:spcAft>
                <a:spcPts val="0"/>
              </a:spcAft>
              <a:buClr>
                <a:schemeClr val="dk1"/>
              </a:buClr>
              <a:buSzPts val="2800"/>
              <a:buNone/>
              <a:defRPr sz="3733">
                <a:solidFill>
                  <a:schemeClr val="dk1"/>
                </a:solidFill>
              </a:defRPr>
            </a:lvl2pPr>
            <a:lvl3pPr lvl="2">
              <a:spcBef>
                <a:spcPts val="0"/>
              </a:spcBef>
              <a:spcAft>
                <a:spcPts val="0"/>
              </a:spcAft>
              <a:buClr>
                <a:schemeClr val="dk1"/>
              </a:buClr>
              <a:buSzPts val="2800"/>
              <a:buNone/>
              <a:defRPr sz="3733">
                <a:solidFill>
                  <a:schemeClr val="dk1"/>
                </a:solidFill>
              </a:defRPr>
            </a:lvl3pPr>
            <a:lvl4pPr lvl="3">
              <a:spcBef>
                <a:spcPts val="0"/>
              </a:spcBef>
              <a:spcAft>
                <a:spcPts val="0"/>
              </a:spcAft>
              <a:buClr>
                <a:schemeClr val="dk1"/>
              </a:buClr>
              <a:buSzPts val="2800"/>
              <a:buNone/>
              <a:defRPr sz="3733">
                <a:solidFill>
                  <a:schemeClr val="dk1"/>
                </a:solidFill>
              </a:defRPr>
            </a:lvl4pPr>
            <a:lvl5pPr lvl="4">
              <a:spcBef>
                <a:spcPts val="0"/>
              </a:spcBef>
              <a:spcAft>
                <a:spcPts val="0"/>
              </a:spcAft>
              <a:buClr>
                <a:schemeClr val="dk1"/>
              </a:buClr>
              <a:buSzPts val="2800"/>
              <a:buNone/>
              <a:defRPr sz="3733">
                <a:solidFill>
                  <a:schemeClr val="dk1"/>
                </a:solidFill>
              </a:defRPr>
            </a:lvl5pPr>
            <a:lvl6pPr lvl="5">
              <a:spcBef>
                <a:spcPts val="0"/>
              </a:spcBef>
              <a:spcAft>
                <a:spcPts val="0"/>
              </a:spcAft>
              <a:buClr>
                <a:schemeClr val="dk1"/>
              </a:buClr>
              <a:buSzPts val="2800"/>
              <a:buNone/>
              <a:defRPr sz="3733">
                <a:solidFill>
                  <a:schemeClr val="dk1"/>
                </a:solidFill>
              </a:defRPr>
            </a:lvl6pPr>
            <a:lvl7pPr lvl="6">
              <a:spcBef>
                <a:spcPts val="0"/>
              </a:spcBef>
              <a:spcAft>
                <a:spcPts val="0"/>
              </a:spcAft>
              <a:buClr>
                <a:schemeClr val="dk1"/>
              </a:buClr>
              <a:buSzPts val="2800"/>
              <a:buNone/>
              <a:defRPr sz="3733">
                <a:solidFill>
                  <a:schemeClr val="dk1"/>
                </a:solidFill>
              </a:defRPr>
            </a:lvl7pPr>
            <a:lvl8pPr lvl="7">
              <a:spcBef>
                <a:spcPts val="0"/>
              </a:spcBef>
              <a:spcAft>
                <a:spcPts val="0"/>
              </a:spcAft>
              <a:buClr>
                <a:schemeClr val="dk1"/>
              </a:buClr>
              <a:buSzPts val="2800"/>
              <a:buNone/>
              <a:defRPr sz="3733">
                <a:solidFill>
                  <a:schemeClr val="dk1"/>
                </a:solidFill>
              </a:defRPr>
            </a:lvl8pPr>
            <a:lvl9pPr lvl="8">
              <a:spcBef>
                <a:spcPts val="0"/>
              </a:spcBef>
              <a:spcAft>
                <a:spcPts val="0"/>
              </a:spcAft>
              <a:buClr>
                <a:schemeClr val="dk1"/>
              </a:buClr>
              <a:buSzPts val="2800"/>
              <a:buNone/>
              <a:defRPr sz="3733">
                <a:solidFill>
                  <a:schemeClr val="dk1"/>
                </a:solidFill>
              </a:defRPr>
            </a:lvl9pPr>
          </a:lstStyle>
          <a:p>
            <a:endParaRPr dirty="0"/>
          </a:p>
        </p:txBody>
      </p:sp>
      <p:pic>
        <p:nvPicPr>
          <p:cNvPr id="16" name="Picture 15">
            <a:extLst>
              <a:ext uri="{FF2B5EF4-FFF2-40B4-BE49-F238E27FC236}">
                <a16:creationId xmlns:a16="http://schemas.microsoft.com/office/drawing/2014/main" id="{5A38FA1B-0810-4B2E-8425-F3F3298EB79B}"/>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7" name="TextBox 16">
            <a:extLst>
              <a:ext uri="{FF2B5EF4-FFF2-40B4-BE49-F238E27FC236}">
                <a16:creationId xmlns:a16="http://schemas.microsoft.com/office/drawing/2014/main" id="{238CC7F9-D107-43E1-8E47-8AD045C583CF}"/>
              </a:ext>
            </a:extLst>
          </p:cNvPr>
          <p:cNvSpPr txBox="1"/>
          <p:nvPr userDrawn="1"/>
        </p:nvSpPr>
        <p:spPr>
          <a:xfrm>
            <a:off x="5100243"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
        <p:nvSpPr>
          <p:cNvPr id="8" name="Google Shape;12;p2">
            <a:extLst>
              <a:ext uri="{FF2B5EF4-FFF2-40B4-BE49-F238E27FC236}">
                <a16:creationId xmlns:a16="http://schemas.microsoft.com/office/drawing/2014/main" id="{3AF7C283-478E-479E-9AF0-06F0CCE5A3E2}"/>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Tree>
    <p:extLst>
      <p:ext uri="{BB962C8B-B14F-4D97-AF65-F5344CB8AC3E}">
        <p14:creationId xmlns:p14="http://schemas.microsoft.com/office/powerpoint/2010/main" val="362957274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dirty="0"/>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dirty="0"/>
          </a:p>
        </p:txBody>
      </p:sp>
      <p:pic>
        <p:nvPicPr>
          <p:cNvPr id="12" name="Picture 11">
            <a:extLst>
              <a:ext uri="{FF2B5EF4-FFF2-40B4-BE49-F238E27FC236}">
                <a16:creationId xmlns:a16="http://schemas.microsoft.com/office/drawing/2014/main" id="{D26845F6-3D82-4B0B-AB85-CCCFAA84F207}"/>
              </a:ext>
            </a:extLst>
          </p:cNvPr>
          <p:cNvPicPr>
            <a:picLocks noChangeAspect="1"/>
          </p:cNvPicPr>
          <p:nvPr userDrawn="1"/>
        </p:nvPicPr>
        <p:blipFill>
          <a:blip r:embed="rId2"/>
          <a:stretch>
            <a:fillRect/>
          </a:stretch>
        </p:blipFill>
        <p:spPr>
          <a:xfrm>
            <a:off x="-241800" y="4451223"/>
            <a:ext cx="3856200" cy="3856200"/>
          </a:xfrm>
          <a:prstGeom prst="rect">
            <a:avLst/>
          </a:prstGeom>
        </p:spPr>
      </p:pic>
      <p:sp>
        <p:nvSpPr>
          <p:cNvPr id="13" name="TextBox 12">
            <a:extLst>
              <a:ext uri="{FF2B5EF4-FFF2-40B4-BE49-F238E27FC236}">
                <a16:creationId xmlns:a16="http://schemas.microsoft.com/office/drawing/2014/main" id="{E4E6604A-742F-4856-B877-121A4EEB1CAD}"/>
              </a:ext>
            </a:extLst>
          </p:cNvPr>
          <p:cNvSpPr txBox="1"/>
          <p:nvPr userDrawn="1"/>
        </p:nvSpPr>
        <p:spPr>
          <a:xfrm>
            <a:off x="5100243" y="6213283"/>
            <a:ext cx="2534668" cy="502766"/>
          </a:xfrm>
          <a:prstGeom prst="rect">
            <a:avLst/>
          </a:prstGeom>
          <a:noFill/>
        </p:spPr>
        <p:txBody>
          <a:bodyPr wrap="none" rtlCol="0">
            <a:spAutoFit/>
          </a:bodyPr>
          <a:lstStyle/>
          <a:p>
            <a:r>
              <a:rPr lang="en-US" sz="2667" dirty="0">
                <a:solidFill>
                  <a:schemeClr val="accent1">
                    <a:lumMod val="75000"/>
                  </a:schemeClr>
                </a:solidFill>
                <a:latin typeface="Roboto" panose="020B0604020202020204" charset="0"/>
                <a:ea typeface="Roboto" panose="020B0604020202020204" charset="0"/>
              </a:rPr>
              <a:t>CONFIDENTIAL</a:t>
            </a:r>
            <a:endParaRPr lang="en-IN" sz="2667" dirty="0">
              <a:solidFill>
                <a:schemeClr val="accent1">
                  <a:lumMod val="75000"/>
                </a:schemeClr>
              </a:solidFill>
              <a:latin typeface="Roboto" panose="020B0604020202020204" charset="0"/>
              <a:ea typeface="Roboto" panose="020B0604020202020204" charset="0"/>
            </a:endParaRPr>
          </a:p>
        </p:txBody>
      </p:sp>
      <p:sp>
        <p:nvSpPr>
          <p:cNvPr id="9" name="Google Shape;12;p2">
            <a:extLst>
              <a:ext uri="{FF2B5EF4-FFF2-40B4-BE49-F238E27FC236}">
                <a16:creationId xmlns:a16="http://schemas.microsoft.com/office/drawing/2014/main" id="{FB2F3C9A-9F4E-4674-8D89-BEF4C0DDA704}"/>
              </a:ext>
            </a:extLst>
          </p:cNvPr>
          <p:cNvSpPr txBox="1">
            <a:spLocks noGrp="1"/>
          </p:cNvSpPr>
          <p:nvPr>
            <p:ph type="sldNum" idx="12"/>
          </p:nvPr>
        </p:nvSpPr>
        <p:spPr>
          <a:xfrm>
            <a:off x="11230925" y="6184780"/>
            <a:ext cx="731600" cy="524800"/>
          </a:xfrm>
          <a:prstGeom prst="rect">
            <a:avLst/>
          </a:prstGeom>
        </p:spPr>
        <p:txBody>
          <a:bodyPr spcFirstLastPara="1" wrap="square" lIns="91425" tIns="91425" rIns="91425" bIns="91425" anchor="ctr" anchorCtr="0">
            <a:noAutofit/>
          </a:bodyPr>
          <a:lstStyle>
            <a:lvl1pPr lvl="0">
              <a:buNone/>
              <a:defRPr sz="2667">
                <a:solidFill>
                  <a:schemeClr val="accent5">
                    <a:lumMod val="50000"/>
                  </a:schemeClr>
                </a:solidFill>
                <a:latin typeface="Roboto" panose="020B0604020202020204" charset="0"/>
                <a:ea typeface="Roboto" panose="020B0604020202020204" charset="0"/>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dirty="0">
              <a:solidFill>
                <a:schemeClr val="accent5">
                  <a:lumMod val="50000"/>
                </a:schemeClr>
              </a:solidFill>
            </a:endParaRPr>
          </a:p>
        </p:txBody>
      </p:sp>
    </p:spTree>
    <p:extLst>
      <p:ext uri="{BB962C8B-B14F-4D97-AF65-F5344CB8AC3E}">
        <p14:creationId xmlns:p14="http://schemas.microsoft.com/office/powerpoint/2010/main" val="934737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 &amp; Large Photo">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0" y="-27709"/>
            <a:ext cx="7675128" cy="6899562"/>
          </a:xfrm>
          <a:custGeom>
            <a:avLst/>
            <a:gdLst>
              <a:gd name="connsiteX0" fmla="*/ 0 w 4460875"/>
              <a:gd name="connsiteY0" fmla="*/ 0 h 6857999"/>
              <a:gd name="connsiteX1" fmla="*/ 4460875 w 4460875"/>
              <a:gd name="connsiteY1" fmla="*/ 0 h 6857999"/>
              <a:gd name="connsiteX2" fmla="*/ 4460875 w 4460875"/>
              <a:gd name="connsiteY2" fmla="*/ 6857999 h 6857999"/>
              <a:gd name="connsiteX3" fmla="*/ 0 w 4460875"/>
              <a:gd name="connsiteY3" fmla="*/ 6857999 h 6857999"/>
              <a:gd name="connsiteX4" fmla="*/ 0 w 4460875"/>
              <a:gd name="connsiteY4" fmla="*/ 0 h 6857999"/>
              <a:gd name="connsiteX0" fmla="*/ 0 w 8935893"/>
              <a:gd name="connsiteY0" fmla="*/ 0 h 6857999"/>
              <a:gd name="connsiteX1" fmla="*/ 8935893 w 8935893"/>
              <a:gd name="connsiteY1" fmla="*/ 13855 h 6857999"/>
              <a:gd name="connsiteX2" fmla="*/ 4460875 w 8935893"/>
              <a:gd name="connsiteY2" fmla="*/ 6857999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878984 w 8935893"/>
              <a:gd name="connsiteY2" fmla="*/ 6844144 h 6857999"/>
              <a:gd name="connsiteX3" fmla="*/ 0 w 8935893"/>
              <a:gd name="connsiteY3" fmla="*/ 6857999 h 6857999"/>
              <a:gd name="connsiteX4" fmla="*/ 0 w 8935893"/>
              <a:gd name="connsiteY4" fmla="*/ 0 h 6857999"/>
              <a:gd name="connsiteX0" fmla="*/ 0 w 8935893"/>
              <a:gd name="connsiteY0" fmla="*/ 0 h 6857999"/>
              <a:gd name="connsiteX1" fmla="*/ 8935893 w 8935893"/>
              <a:gd name="connsiteY1" fmla="*/ 13855 h 6857999"/>
              <a:gd name="connsiteX2" fmla="*/ 3227820 w 8935893"/>
              <a:gd name="connsiteY2" fmla="*/ 6844144 h 6857999"/>
              <a:gd name="connsiteX3" fmla="*/ 0 w 8935893"/>
              <a:gd name="connsiteY3" fmla="*/ 6857999 h 6857999"/>
              <a:gd name="connsiteX4" fmla="*/ 0 w 8935893"/>
              <a:gd name="connsiteY4" fmla="*/ 0 h 6857999"/>
              <a:gd name="connsiteX0" fmla="*/ 0 w 8894329"/>
              <a:gd name="connsiteY0" fmla="*/ 0 h 6857999"/>
              <a:gd name="connsiteX1" fmla="*/ 8894329 w 8894329"/>
              <a:gd name="connsiteY1" fmla="*/ 13855 h 6857999"/>
              <a:gd name="connsiteX2" fmla="*/ 3227820 w 8894329"/>
              <a:gd name="connsiteY2" fmla="*/ 6844144 h 6857999"/>
              <a:gd name="connsiteX3" fmla="*/ 0 w 8894329"/>
              <a:gd name="connsiteY3" fmla="*/ 6857999 h 6857999"/>
              <a:gd name="connsiteX4" fmla="*/ 0 w 8894329"/>
              <a:gd name="connsiteY4" fmla="*/ 0 h 6857999"/>
              <a:gd name="connsiteX0" fmla="*/ 0 w 8908183"/>
              <a:gd name="connsiteY0" fmla="*/ 0 h 6857999"/>
              <a:gd name="connsiteX1" fmla="*/ 8908183 w 8908183"/>
              <a:gd name="connsiteY1" fmla="*/ 13855 h 6857999"/>
              <a:gd name="connsiteX2" fmla="*/ 3227820 w 8908183"/>
              <a:gd name="connsiteY2" fmla="*/ 6844144 h 6857999"/>
              <a:gd name="connsiteX3" fmla="*/ 0 w 8908183"/>
              <a:gd name="connsiteY3" fmla="*/ 6857999 h 6857999"/>
              <a:gd name="connsiteX4" fmla="*/ 0 w 8908183"/>
              <a:gd name="connsiteY4" fmla="*/ 0 h 6857999"/>
              <a:gd name="connsiteX0" fmla="*/ 0 w 7675128"/>
              <a:gd name="connsiteY0" fmla="*/ 27709 h 6885708"/>
              <a:gd name="connsiteX1" fmla="*/ 7675128 w 7675128"/>
              <a:gd name="connsiteY1" fmla="*/ 0 h 6885708"/>
              <a:gd name="connsiteX2" fmla="*/ 3227820 w 7675128"/>
              <a:gd name="connsiteY2" fmla="*/ 6871853 h 6885708"/>
              <a:gd name="connsiteX3" fmla="*/ 0 w 7675128"/>
              <a:gd name="connsiteY3" fmla="*/ 6885708 h 6885708"/>
              <a:gd name="connsiteX4" fmla="*/ 0 w 7675128"/>
              <a:gd name="connsiteY4" fmla="*/ 27709 h 6885708"/>
              <a:gd name="connsiteX0" fmla="*/ 0 w 7675128"/>
              <a:gd name="connsiteY0" fmla="*/ 27709 h 6899562"/>
              <a:gd name="connsiteX1" fmla="*/ 7675128 w 7675128"/>
              <a:gd name="connsiteY1" fmla="*/ 0 h 6899562"/>
              <a:gd name="connsiteX2" fmla="*/ 3518765 w 7675128"/>
              <a:gd name="connsiteY2" fmla="*/ 6899562 h 6899562"/>
              <a:gd name="connsiteX3" fmla="*/ 0 w 7675128"/>
              <a:gd name="connsiteY3" fmla="*/ 6885708 h 6899562"/>
              <a:gd name="connsiteX4" fmla="*/ 0 w 7675128"/>
              <a:gd name="connsiteY4" fmla="*/ 27709 h 6899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5128" h="6899562">
                <a:moveTo>
                  <a:pt x="0" y="27709"/>
                </a:moveTo>
                <a:lnTo>
                  <a:pt x="7675128" y="0"/>
                </a:lnTo>
                <a:lnTo>
                  <a:pt x="3518765" y="6899562"/>
                </a:lnTo>
                <a:lnTo>
                  <a:pt x="0" y="6885708"/>
                </a:lnTo>
                <a:lnTo>
                  <a:pt x="0" y="27709"/>
                </a:lnTo>
                <a:close/>
              </a:path>
            </a:pathLst>
          </a:custGeom>
        </p:spPr>
        <p:txBody>
          <a:bodyPr/>
          <a:lstStyle/>
          <a:p>
            <a:endParaRPr lang="id-ID"/>
          </a:p>
        </p:txBody>
      </p:sp>
    </p:spTree>
    <p:extLst>
      <p:ext uri="{BB962C8B-B14F-4D97-AF65-F5344CB8AC3E}">
        <p14:creationId xmlns:p14="http://schemas.microsoft.com/office/powerpoint/2010/main" val="15692969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w/ Small Picture">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096000" y="2699242"/>
            <a:ext cx="5056909" cy="3602038"/>
          </a:xfrm>
          <a:prstGeom prst="rect">
            <a:avLst/>
          </a:prstGeom>
        </p:spPr>
        <p:txBody>
          <a:bodyPr/>
          <a:lstStyle/>
          <a:p>
            <a:endParaRPr lang="id-ID"/>
          </a:p>
        </p:txBody>
      </p:sp>
      <p:sp>
        <p:nvSpPr>
          <p:cNvPr id="4" name="Title 1">
            <a:extLst>
              <a:ext uri="{FF2B5EF4-FFF2-40B4-BE49-F238E27FC236}">
                <a16:creationId xmlns:a16="http://schemas.microsoft.com/office/drawing/2014/main" id="{A733B35B-9873-42FA-B41A-6611390696FB}"/>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474796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lide w/ Large Picture">
    <p:spTree>
      <p:nvGrpSpPr>
        <p:cNvPr id="1" name=""/>
        <p:cNvGrpSpPr/>
        <p:nvPr/>
      </p:nvGrpSpPr>
      <p:grpSpPr>
        <a:xfrm>
          <a:off x="0" y="0"/>
          <a:ext cx="0" cy="0"/>
          <a:chOff x="0" y="0"/>
          <a:chExt cx="0" cy="0"/>
        </a:xfrm>
      </p:grpSpPr>
      <p:sp>
        <p:nvSpPr>
          <p:cNvPr id="20" name="Picture Placeholder 19"/>
          <p:cNvSpPr>
            <a:spLocks noGrp="1"/>
          </p:cNvSpPr>
          <p:nvPr>
            <p:ph type="pic" sz="quarter" idx="10"/>
          </p:nvPr>
        </p:nvSpPr>
        <p:spPr>
          <a:xfrm>
            <a:off x="2486526" y="2724150"/>
            <a:ext cx="9362574" cy="4133850"/>
          </a:xfrm>
          <a:prstGeom prst="rect">
            <a:avLst/>
          </a:prstGeom>
        </p:spPr>
        <p:txBody>
          <a:bodyPr/>
          <a:lstStyle/>
          <a:p>
            <a:endParaRPr lang="id-ID"/>
          </a:p>
        </p:txBody>
      </p:sp>
      <p:sp>
        <p:nvSpPr>
          <p:cNvPr id="3" name="Title 1">
            <a:extLst>
              <a:ext uri="{FF2B5EF4-FFF2-40B4-BE49-F238E27FC236}">
                <a16:creationId xmlns:a16="http://schemas.microsoft.com/office/drawing/2014/main" id="{A3957167-D977-492D-997A-76F1BAEA3247}"/>
              </a:ext>
            </a:extLst>
          </p:cNvPr>
          <p:cNvSpPr>
            <a:spLocks noGrp="1"/>
          </p:cNvSpPr>
          <p:nvPr>
            <p:ph type="title"/>
          </p:nvPr>
        </p:nvSpPr>
        <p:spPr>
          <a:xfrm>
            <a:off x="637032" y="35293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chemeClr val="accent2"/>
                </a:solidFill>
                <a:latin typeface="Lato Black" panose="020F0A02020204030203" pitchFamily="34" charset="0"/>
                <a:ea typeface="+mj-ea"/>
                <a:cs typeface="+mj-cs"/>
              </a:defRPr>
            </a:lvl1pPr>
          </a:lstStyle>
          <a:p>
            <a:r>
              <a:rPr lang="en-US" dirty="0"/>
              <a:t>Click to edit Master title style</a:t>
            </a:r>
          </a:p>
        </p:txBody>
      </p:sp>
    </p:spTree>
    <p:extLst>
      <p:ext uri="{BB962C8B-B14F-4D97-AF65-F5344CB8AC3E}">
        <p14:creationId xmlns:p14="http://schemas.microsoft.com/office/powerpoint/2010/main" val="306547264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9" Type="http://schemas.openxmlformats.org/officeDocument/2006/relationships/slideLayout" Target="../slideLayouts/slideLayout44.xml"/><Relationship Id="rId21" Type="http://schemas.openxmlformats.org/officeDocument/2006/relationships/slideLayout" Target="../slideLayouts/slideLayout26.xml"/><Relationship Id="rId34" Type="http://schemas.openxmlformats.org/officeDocument/2006/relationships/slideLayout" Target="../slideLayouts/slideLayout39.xml"/><Relationship Id="rId42" Type="http://schemas.openxmlformats.org/officeDocument/2006/relationships/slideLayout" Target="../slideLayouts/slideLayout47.xml"/><Relationship Id="rId47" Type="http://schemas.openxmlformats.org/officeDocument/2006/relationships/slideLayout" Target="../slideLayouts/slideLayout52.xml"/><Relationship Id="rId50" Type="http://schemas.openxmlformats.org/officeDocument/2006/relationships/slideLayout" Target="../slideLayouts/slideLayout55.xml"/><Relationship Id="rId55" Type="http://schemas.openxmlformats.org/officeDocument/2006/relationships/slideLayout" Target="../slideLayouts/slideLayout60.xml"/><Relationship Id="rId7" Type="http://schemas.openxmlformats.org/officeDocument/2006/relationships/slideLayout" Target="../slideLayouts/slideLayout1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9" Type="http://schemas.openxmlformats.org/officeDocument/2006/relationships/slideLayout" Target="../slideLayouts/slideLayout34.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32" Type="http://schemas.openxmlformats.org/officeDocument/2006/relationships/slideLayout" Target="../slideLayouts/slideLayout37.xml"/><Relationship Id="rId37" Type="http://schemas.openxmlformats.org/officeDocument/2006/relationships/slideLayout" Target="../slideLayouts/slideLayout42.xml"/><Relationship Id="rId40" Type="http://schemas.openxmlformats.org/officeDocument/2006/relationships/slideLayout" Target="../slideLayouts/slideLayout45.xml"/><Relationship Id="rId45" Type="http://schemas.openxmlformats.org/officeDocument/2006/relationships/slideLayout" Target="../slideLayouts/slideLayout50.xml"/><Relationship Id="rId53" Type="http://schemas.openxmlformats.org/officeDocument/2006/relationships/slideLayout" Target="../slideLayouts/slideLayout58.xml"/><Relationship Id="rId58" Type="http://schemas.openxmlformats.org/officeDocument/2006/relationships/theme" Target="../theme/theme2.xml"/><Relationship Id="rId5" Type="http://schemas.openxmlformats.org/officeDocument/2006/relationships/slideLayout" Target="../slideLayouts/slideLayout10.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 Id="rId30" Type="http://schemas.openxmlformats.org/officeDocument/2006/relationships/slideLayout" Target="../slideLayouts/slideLayout35.xml"/><Relationship Id="rId35" Type="http://schemas.openxmlformats.org/officeDocument/2006/relationships/slideLayout" Target="../slideLayouts/slideLayout40.xml"/><Relationship Id="rId43" Type="http://schemas.openxmlformats.org/officeDocument/2006/relationships/slideLayout" Target="../slideLayouts/slideLayout48.xml"/><Relationship Id="rId48" Type="http://schemas.openxmlformats.org/officeDocument/2006/relationships/slideLayout" Target="../slideLayouts/slideLayout53.xml"/><Relationship Id="rId56" Type="http://schemas.openxmlformats.org/officeDocument/2006/relationships/slideLayout" Target="../slideLayouts/slideLayout61.xml"/><Relationship Id="rId8" Type="http://schemas.openxmlformats.org/officeDocument/2006/relationships/slideLayout" Target="../slideLayouts/slideLayout13.xml"/><Relationship Id="rId51" Type="http://schemas.openxmlformats.org/officeDocument/2006/relationships/slideLayout" Target="../slideLayouts/slideLayout56.xml"/><Relationship Id="rId3" Type="http://schemas.openxmlformats.org/officeDocument/2006/relationships/slideLayout" Target="../slideLayouts/slideLayout8.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33" Type="http://schemas.openxmlformats.org/officeDocument/2006/relationships/slideLayout" Target="../slideLayouts/slideLayout38.xml"/><Relationship Id="rId38" Type="http://schemas.openxmlformats.org/officeDocument/2006/relationships/slideLayout" Target="../slideLayouts/slideLayout43.xml"/><Relationship Id="rId46" Type="http://schemas.openxmlformats.org/officeDocument/2006/relationships/slideLayout" Target="../slideLayouts/slideLayout51.xml"/><Relationship Id="rId59" Type="http://schemas.openxmlformats.org/officeDocument/2006/relationships/image" Target="../media/image1.jpeg"/><Relationship Id="rId20" Type="http://schemas.openxmlformats.org/officeDocument/2006/relationships/slideLayout" Target="../slideLayouts/slideLayout25.xml"/><Relationship Id="rId41" Type="http://schemas.openxmlformats.org/officeDocument/2006/relationships/slideLayout" Target="../slideLayouts/slideLayout46.xml"/><Relationship Id="rId54" Type="http://schemas.openxmlformats.org/officeDocument/2006/relationships/slideLayout" Target="../slideLayouts/slideLayout59.xml"/><Relationship Id="rId1" Type="http://schemas.openxmlformats.org/officeDocument/2006/relationships/slideLayout" Target="../slideLayouts/slideLayout6.xml"/><Relationship Id="rId6" Type="http://schemas.openxmlformats.org/officeDocument/2006/relationships/slideLayout" Target="../slideLayouts/slideLayout11.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slideLayout" Target="../slideLayouts/slideLayout33.xml"/><Relationship Id="rId36" Type="http://schemas.openxmlformats.org/officeDocument/2006/relationships/slideLayout" Target="../slideLayouts/slideLayout41.xml"/><Relationship Id="rId49" Type="http://schemas.openxmlformats.org/officeDocument/2006/relationships/slideLayout" Target="../slideLayouts/slideLayout54.xml"/><Relationship Id="rId57" Type="http://schemas.openxmlformats.org/officeDocument/2006/relationships/slideLayout" Target="../slideLayouts/slideLayout62.xml"/><Relationship Id="rId10" Type="http://schemas.openxmlformats.org/officeDocument/2006/relationships/slideLayout" Target="../slideLayouts/slideLayout15.xml"/><Relationship Id="rId31" Type="http://schemas.openxmlformats.org/officeDocument/2006/relationships/slideLayout" Target="../slideLayouts/slideLayout36.xml"/><Relationship Id="rId44" Type="http://schemas.openxmlformats.org/officeDocument/2006/relationships/slideLayout" Target="../slideLayouts/slideLayout49.xml"/><Relationship Id="rId52"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7" cstate="print">
            <a:alphaModFix amt="20000"/>
            <a:extLst>
              <a:ext uri="{28A0092B-C50C-407E-A947-70E740481C1C}">
                <a14:useLocalDpi xmlns:a14="http://schemas.microsoft.com/office/drawing/2010/main" val="0"/>
              </a:ext>
            </a:extLst>
          </a:blip>
          <a:stretch>
            <a:fillRect/>
          </a:stretch>
        </p:blipFill>
        <p:spPr>
          <a:xfrm>
            <a:off x="551228"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2"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1550783"/>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762" r:id="rId3"/>
    <p:sldLayoutId id="2147483763" r:id="rId4"/>
    <p:sldLayoutId id="214748380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A drawing of a cartoon character&#10;&#10;Description automatically generated">
            <a:extLst>
              <a:ext uri="{FF2B5EF4-FFF2-40B4-BE49-F238E27FC236}">
                <a16:creationId xmlns:a16="http://schemas.microsoft.com/office/drawing/2014/main" id="{4C2F96F8-9261-41FB-80EF-A6CC99EF8091}"/>
              </a:ext>
            </a:extLst>
          </p:cNvPr>
          <p:cNvPicPr>
            <a:picLocks noChangeAspect="1"/>
          </p:cNvPicPr>
          <p:nvPr userDrawn="1"/>
        </p:nvPicPr>
        <p:blipFill>
          <a:blip r:embed="rId59" cstate="print">
            <a:alphaModFix amt="20000"/>
            <a:extLst>
              <a:ext uri="{28A0092B-C50C-407E-A947-70E740481C1C}">
                <a14:useLocalDpi xmlns:a14="http://schemas.microsoft.com/office/drawing/2010/main" val="0"/>
              </a:ext>
            </a:extLst>
          </a:blip>
          <a:stretch>
            <a:fillRect/>
          </a:stretch>
        </p:blipFill>
        <p:spPr>
          <a:xfrm>
            <a:off x="551228" y="6340915"/>
            <a:ext cx="1490932" cy="326446"/>
          </a:xfrm>
          <a:prstGeom prst="rect">
            <a:avLst/>
          </a:prstGeom>
        </p:spPr>
      </p:pic>
      <p:sp>
        <p:nvSpPr>
          <p:cNvPr id="6" name="Rectangle 5">
            <a:extLst>
              <a:ext uri="{FF2B5EF4-FFF2-40B4-BE49-F238E27FC236}">
                <a16:creationId xmlns:a16="http://schemas.microsoft.com/office/drawing/2014/main" id="{8173100A-8785-477C-92A2-9B3AA3EB0E80}"/>
              </a:ext>
            </a:extLst>
          </p:cNvPr>
          <p:cNvSpPr/>
          <p:nvPr userDrawn="1"/>
        </p:nvSpPr>
        <p:spPr>
          <a:xfrm>
            <a:off x="720622" y="0"/>
            <a:ext cx="1152144" cy="213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7077462"/>
      </p:ext>
    </p:extLst>
  </p:cSld>
  <p:clrMap bg1="lt1" tx1="dk1" bg2="lt2" tx2="dk2" accent1="accent1" accent2="accent2" accent3="accent3" accent4="accent4" accent5="accent5" accent6="accent6" hlink="hlink" folHlink="folHlink"/>
  <p:sldLayoutIdLst>
    <p:sldLayoutId id="2147483649" r:id="rId1"/>
    <p:sldLayoutId id="2147483743" r:id="rId2"/>
    <p:sldLayoutId id="2147483744" r:id="rId3"/>
    <p:sldLayoutId id="2147483741" r:id="rId4"/>
    <p:sldLayoutId id="2147483651" r:id="rId5"/>
    <p:sldLayoutId id="2147483746" r:id="rId6"/>
    <p:sldLayoutId id="2147483656" r:id="rId7"/>
    <p:sldLayoutId id="2147483713" r:id="rId8"/>
    <p:sldLayoutId id="2147483659" r:id="rId9"/>
    <p:sldLayoutId id="2147483660" r:id="rId10"/>
    <p:sldLayoutId id="2147483662" r:id="rId11"/>
    <p:sldLayoutId id="2147483716" r:id="rId12"/>
    <p:sldLayoutId id="2147483719" r:id="rId13"/>
    <p:sldLayoutId id="2147483749" r:id="rId14"/>
    <p:sldLayoutId id="2147483664" r:id="rId15"/>
    <p:sldLayoutId id="2147483665" r:id="rId16"/>
    <p:sldLayoutId id="2147483751" r:id="rId17"/>
    <p:sldLayoutId id="2147483675" r:id="rId18"/>
    <p:sldLayoutId id="2147483721" r:id="rId19"/>
    <p:sldLayoutId id="2147483669" r:id="rId20"/>
    <p:sldLayoutId id="2147483670" r:id="rId21"/>
    <p:sldLayoutId id="2147483732" r:id="rId22"/>
    <p:sldLayoutId id="2147483731" r:id="rId23"/>
    <p:sldLayoutId id="2147483671" r:id="rId24"/>
    <p:sldLayoutId id="2147483674" r:id="rId25"/>
    <p:sldLayoutId id="2147483718" r:id="rId26"/>
    <p:sldLayoutId id="2147483676" r:id="rId27"/>
    <p:sldLayoutId id="2147483663" r:id="rId28"/>
    <p:sldLayoutId id="2147483666" r:id="rId29"/>
    <p:sldLayoutId id="2147483745" r:id="rId30"/>
    <p:sldLayoutId id="2147483747" r:id="rId31"/>
    <p:sldLayoutId id="2147483748" r:id="rId32"/>
    <p:sldLayoutId id="2147483750" r:id="rId33"/>
    <p:sldLayoutId id="2147483668" r:id="rId34"/>
    <p:sldLayoutId id="2147483722" r:id="rId35"/>
    <p:sldLayoutId id="2147483723" r:id="rId36"/>
    <p:sldLayoutId id="2147483734" r:id="rId37"/>
    <p:sldLayoutId id="2147483740" r:id="rId38"/>
    <p:sldLayoutId id="2147483724" r:id="rId39"/>
    <p:sldLayoutId id="2147483726" r:id="rId40"/>
    <p:sldLayoutId id="2147483727" r:id="rId41"/>
    <p:sldLayoutId id="2147483733" r:id="rId42"/>
    <p:sldLayoutId id="2147483730" r:id="rId43"/>
    <p:sldLayoutId id="2147483677" r:id="rId44"/>
    <p:sldLayoutId id="2147483680" r:id="rId45"/>
    <p:sldLayoutId id="2147483685" r:id="rId46"/>
    <p:sldLayoutId id="2147483686" r:id="rId47"/>
    <p:sldLayoutId id="2147483690" r:id="rId48"/>
    <p:sldLayoutId id="2147483691" r:id="rId49"/>
    <p:sldLayoutId id="2147483692" r:id="rId50"/>
    <p:sldLayoutId id="2147483693" r:id="rId51"/>
    <p:sldLayoutId id="2147483752" r:id="rId52"/>
    <p:sldLayoutId id="2147483712" r:id="rId53"/>
    <p:sldLayoutId id="2147483812" r:id="rId54"/>
    <p:sldLayoutId id="2147483816" r:id="rId55"/>
    <p:sldLayoutId id="2147483817" r:id="rId56"/>
    <p:sldLayoutId id="2147483818" r:id="rId5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58.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drawing&#10;&#10;Description automatically generated">
            <a:extLst>
              <a:ext uri="{FF2B5EF4-FFF2-40B4-BE49-F238E27FC236}">
                <a16:creationId xmlns:a16="http://schemas.microsoft.com/office/drawing/2014/main" id="{E819EA8F-1626-47EB-9414-31E1DA28FF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0558" y="1040268"/>
            <a:ext cx="5261317" cy="1410880"/>
          </a:xfrm>
          <a:prstGeom prst="rect">
            <a:avLst/>
          </a:prstGeom>
        </p:spPr>
      </p:pic>
      <p:sp>
        <p:nvSpPr>
          <p:cNvPr id="4" name="TextBox 3">
            <a:extLst>
              <a:ext uri="{FF2B5EF4-FFF2-40B4-BE49-F238E27FC236}">
                <a16:creationId xmlns:a16="http://schemas.microsoft.com/office/drawing/2014/main" id="{A77874C9-79B2-46AF-A7F1-5EB89FCA850B}"/>
              </a:ext>
            </a:extLst>
          </p:cNvPr>
          <p:cNvSpPr txBox="1"/>
          <p:nvPr/>
        </p:nvSpPr>
        <p:spPr>
          <a:xfrm>
            <a:off x="834452" y="2708609"/>
            <a:ext cx="10523095" cy="1077218"/>
          </a:xfrm>
          <a:prstGeom prst="rect">
            <a:avLst/>
          </a:prstGeom>
          <a:noFill/>
        </p:spPr>
        <p:txBody>
          <a:bodyPr wrap="square" rtlCol="0">
            <a:spAutoFit/>
          </a:bodyPr>
          <a:lstStyle/>
          <a:p>
            <a:pPr algn="ctr"/>
            <a:r>
              <a:rPr lang="en-US" sz="3200" dirty="0">
                <a:solidFill>
                  <a:schemeClr val="accent2"/>
                </a:solidFill>
                <a:latin typeface="Lato Black" panose="020F0A02020204030203" pitchFamily="34" charset="0"/>
              </a:rPr>
              <a:t>SUSTAINABLE GROWTH THROUGH</a:t>
            </a:r>
          </a:p>
          <a:p>
            <a:pPr algn="ctr"/>
            <a:r>
              <a:rPr lang="en-US" sz="3200" dirty="0">
                <a:solidFill>
                  <a:schemeClr val="accent2"/>
                </a:solidFill>
                <a:latin typeface="Lato Black" panose="020F0A02020204030203" pitchFamily="34" charset="0"/>
              </a:rPr>
              <a:t>INCLUSION, DIVERSITY, EQUITY &amp; ACCESSIBILITY</a:t>
            </a:r>
          </a:p>
        </p:txBody>
      </p:sp>
      <p:sp>
        <p:nvSpPr>
          <p:cNvPr id="5" name="TextBox 4">
            <a:extLst>
              <a:ext uri="{FF2B5EF4-FFF2-40B4-BE49-F238E27FC236}">
                <a16:creationId xmlns:a16="http://schemas.microsoft.com/office/drawing/2014/main" id="{22BED0CC-C4B3-45E5-BA53-BEA85745EF54}"/>
              </a:ext>
            </a:extLst>
          </p:cNvPr>
          <p:cNvSpPr txBox="1"/>
          <p:nvPr/>
        </p:nvSpPr>
        <p:spPr>
          <a:xfrm>
            <a:off x="2800766" y="4485368"/>
            <a:ext cx="6902529" cy="1200329"/>
          </a:xfrm>
          <a:prstGeom prst="rect">
            <a:avLst/>
          </a:prstGeom>
          <a:noFill/>
        </p:spPr>
        <p:txBody>
          <a:bodyPr wrap="square" rtlCol="0">
            <a:spAutoFit/>
          </a:bodyPr>
          <a:lstStyle/>
          <a:p>
            <a:pPr algn="ctr"/>
            <a:r>
              <a:rPr lang="en-US" sz="2400" dirty="0">
                <a:solidFill>
                  <a:schemeClr val="tx2"/>
                </a:solidFill>
                <a:latin typeface="Lato" panose="020F0502020204030203" pitchFamily="34" charset="0"/>
              </a:rPr>
              <a:t>Rachel Melendez </a:t>
            </a:r>
            <a:r>
              <a:rPr lang="en-US" sz="2400" dirty="0" err="1">
                <a:solidFill>
                  <a:schemeClr val="tx2"/>
                </a:solidFill>
                <a:latin typeface="Lato" panose="020F0502020204030203" pitchFamily="34" charset="0"/>
              </a:rPr>
              <a:t>Mabee</a:t>
            </a:r>
            <a:r>
              <a:rPr lang="en-US" sz="2400" dirty="0">
                <a:solidFill>
                  <a:schemeClr val="tx2"/>
                </a:solidFill>
                <a:latin typeface="Lato" panose="020F0502020204030203" pitchFamily="34" charset="0"/>
              </a:rPr>
              <a:t>, VP of Diversity, Equity, Inclusion, and Accessibility, Greylock FCU</a:t>
            </a:r>
          </a:p>
          <a:p>
            <a:pPr algn="ctr"/>
            <a:r>
              <a:rPr lang="en-US" sz="2400" dirty="0">
                <a:solidFill>
                  <a:schemeClr val="tx2"/>
                </a:solidFill>
                <a:latin typeface="Lato" panose="020F0502020204030203" pitchFamily="34" charset="0"/>
              </a:rPr>
              <a:t>John Bissell, President &amp; CEO, Greylock FCU</a:t>
            </a:r>
          </a:p>
        </p:txBody>
      </p:sp>
      <p:grpSp>
        <p:nvGrpSpPr>
          <p:cNvPr id="7" name="Group 6">
            <a:extLst>
              <a:ext uri="{FF2B5EF4-FFF2-40B4-BE49-F238E27FC236}">
                <a16:creationId xmlns:a16="http://schemas.microsoft.com/office/drawing/2014/main" id="{D056C4B3-5F63-44C4-A1B9-6B6399C0CB73}"/>
              </a:ext>
            </a:extLst>
          </p:cNvPr>
          <p:cNvGrpSpPr/>
          <p:nvPr/>
        </p:nvGrpSpPr>
        <p:grpSpPr>
          <a:xfrm>
            <a:off x="5367560" y="4274841"/>
            <a:ext cx="1385543" cy="67706"/>
            <a:chOff x="5213429" y="4257551"/>
            <a:chExt cx="1385543" cy="246743"/>
          </a:xfrm>
        </p:grpSpPr>
        <p:sp>
          <p:nvSpPr>
            <p:cNvPr id="8" name="Rectangle 7">
              <a:extLst>
                <a:ext uri="{FF2B5EF4-FFF2-40B4-BE49-F238E27FC236}">
                  <a16:creationId xmlns:a16="http://schemas.microsoft.com/office/drawing/2014/main" id="{91A782E6-E8E4-454A-AE8F-FB63E4F55773}"/>
                </a:ext>
              </a:extLst>
            </p:cNvPr>
            <p:cNvSpPr/>
            <p:nvPr/>
          </p:nvSpPr>
          <p:spPr>
            <a:xfrm>
              <a:off x="5213429" y="4257551"/>
              <a:ext cx="246743" cy="2467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sp>
          <p:nvSpPr>
            <p:cNvPr id="9" name="Rectangle 8">
              <a:extLst>
                <a:ext uri="{FF2B5EF4-FFF2-40B4-BE49-F238E27FC236}">
                  <a16:creationId xmlns:a16="http://schemas.microsoft.com/office/drawing/2014/main" id="{66684E2C-6F32-4AF0-A3E2-6A5661033612}"/>
                </a:ext>
              </a:extLst>
            </p:cNvPr>
            <p:cNvSpPr/>
            <p:nvPr/>
          </p:nvSpPr>
          <p:spPr>
            <a:xfrm>
              <a:off x="5593029" y="4257551"/>
              <a:ext cx="246743" cy="2467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sp>
          <p:nvSpPr>
            <p:cNvPr id="10" name="Rectangle 9">
              <a:extLst>
                <a:ext uri="{FF2B5EF4-FFF2-40B4-BE49-F238E27FC236}">
                  <a16:creationId xmlns:a16="http://schemas.microsoft.com/office/drawing/2014/main" id="{9D5BC02A-C266-437C-A42F-9560DB0FBFA7}"/>
                </a:ext>
              </a:extLst>
            </p:cNvPr>
            <p:cNvSpPr/>
            <p:nvPr/>
          </p:nvSpPr>
          <p:spPr>
            <a:xfrm>
              <a:off x="5972629" y="4257551"/>
              <a:ext cx="246743" cy="246743"/>
            </a:xfrm>
            <a:prstGeom prst="rect">
              <a:avLst/>
            </a:prstGeom>
            <a:solidFill>
              <a:srgbClr val="7009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Lato"/>
                <a:ea typeface="+mn-ea"/>
                <a:cs typeface="+mn-cs"/>
              </a:endParaRPr>
            </a:p>
          </p:txBody>
        </p:sp>
        <p:sp>
          <p:nvSpPr>
            <p:cNvPr id="11" name="Rectangle 10">
              <a:extLst>
                <a:ext uri="{FF2B5EF4-FFF2-40B4-BE49-F238E27FC236}">
                  <a16:creationId xmlns:a16="http://schemas.microsoft.com/office/drawing/2014/main" id="{ABD0F723-64AC-41FE-A9E8-8A70E927E7A2}"/>
                </a:ext>
              </a:extLst>
            </p:cNvPr>
            <p:cNvSpPr/>
            <p:nvPr/>
          </p:nvSpPr>
          <p:spPr>
            <a:xfrm>
              <a:off x="6352229" y="4257551"/>
              <a:ext cx="246743" cy="2467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Lato"/>
                <a:ea typeface="+mn-ea"/>
                <a:cs typeface="+mn-cs"/>
              </a:endParaRPr>
            </a:p>
          </p:txBody>
        </p:sp>
      </p:grpSp>
      <p:pic>
        <p:nvPicPr>
          <p:cNvPr id="6" name="Picture 5">
            <a:extLst>
              <a:ext uri="{FF2B5EF4-FFF2-40B4-BE49-F238E27FC236}">
                <a16:creationId xmlns:a16="http://schemas.microsoft.com/office/drawing/2014/main" id="{F4561E88-75E9-47B5-D35C-5EEA7AC524F2}"/>
              </a:ext>
            </a:extLst>
          </p:cNvPr>
          <p:cNvPicPr>
            <a:picLocks noChangeAspect="1"/>
          </p:cNvPicPr>
          <p:nvPr/>
        </p:nvPicPr>
        <p:blipFill>
          <a:blip r:embed="rId4"/>
          <a:stretch>
            <a:fillRect/>
          </a:stretch>
        </p:blipFill>
        <p:spPr>
          <a:xfrm>
            <a:off x="654126" y="3949191"/>
            <a:ext cx="2146640" cy="2153795"/>
          </a:xfrm>
          <a:prstGeom prst="rect">
            <a:avLst/>
          </a:prstGeom>
        </p:spPr>
      </p:pic>
      <p:pic>
        <p:nvPicPr>
          <p:cNvPr id="12" name="Picture 11">
            <a:extLst>
              <a:ext uri="{FF2B5EF4-FFF2-40B4-BE49-F238E27FC236}">
                <a16:creationId xmlns:a16="http://schemas.microsoft.com/office/drawing/2014/main" id="{682BC202-4D81-017E-40BD-40AC4F60224D}"/>
              </a:ext>
            </a:extLst>
          </p:cNvPr>
          <p:cNvPicPr>
            <a:picLocks noChangeAspect="1"/>
          </p:cNvPicPr>
          <p:nvPr/>
        </p:nvPicPr>
        <p:blipFill>
          <a:blip r:embed="rId5"/>
          <a:stretch>
            <a:fillRect/>
          </a:stretch>
        </p:blipFill>
        <p:spPr>
          <a:xfrm>
            <a:off x="9652560" y="3932316"/>
            <a:ext cx="2197375" cy="2197375"/>
          </a:xfrm>
          <a:prstGeom prst="rect">
            <a:avLst/>
          </a:prstGeom>
        </p:spPr>
      </p:pic>
    </p:spTree>
    <p:extLst>
      <p:ext uri="{BB962C8B-B14F-4D97-AF65-F5344CB8AC3E}">
        <p14:creationId xmlns:p14="http://schemas.microsoft.com/office/powerpoint/2010/main" val="404360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10</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658433" y="995980"/>
            <a:ext cx="10988924" cy="5645999"/>
          </a:xfrm>
          <a:prstGeom prst="rect">
            <a:avLst/>
          </a:prstGeom>
          <a:noFill/>
          <a:ln>
            <a:noFill/>
          </a:ln>
        </p:spPr>
        <p:txBody>
          <a:bodyPr spcFirstLastPara="1" wrap="square" lIns="121900" tIns="121900" rIns="121900" bIns="121900" rtlCol="0" anchor="ctr" anchorCtr="0">
            <a:noAutofit/>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Prior to our IDEA strategy, we were growing by an average rate of 1,000 members per year. Now, our growth rate is an average of </a:t>
            </a:r>
            <a:r>
              <a:rPr lang="en-US" sz="2400" b="1" dirty="0">
                <a:latin typeface="+mj-lt"/>
                <a:ea typeface="Roboto" panose="020B0604020202020204" charset="0"/>
                <a:cs typeface="Arial"/>
                <a:sym typeface="Arial"/>
              </a:rPr>
              <a:t>3,300 new members per year</a:t>
            </a:r>
            <a:r>
              <a:rPr lang="en-US" sz="2400" dirty="0">
                <a:latin typeface="+mj-lt"/>
                <a:ea typeface="Roboto" panose="020B0604020202020204" charset="0"/>
                <a:cs typeface="Arial"/>
                <a:sym typeface="Arial"/>
              </a:rPr>
              <a:t>. </a:t>
            </a:r>
          </a:p>
          <a:p>
            <a:pPr marL="609585" indent="-457189">
              <a:lnSpc>
                <a:spcPct val="115000"/>
              </a:lnSpc>
              <a:spcAft>
                <a:spcPts val="800"/>
              </a:spcAft>
              <a:buClr>
                <a:schemeClr val="dk2"/>
              </a:buClr>
              <a:buSzPts val="1800"/>
              <a:buFont typeface="Arial" panose="020B0604020202020204" pitchFamily="34" charset="0"/>
              <a:buChar char="•"/>
            </a:pPr>
            <a:r>
              <a:rPr lang="en-US" sz="2400" b="1" dirty="0">
                <a:latin typeface="+mj-lt"/>
                <a:ea typeface="Roboto" panose="020B0604020202020204" charset="0"/>
                <a:cs typeface="Arial"/>
                <a:sym typeface="Arial"/>
              </a:rPr>
              <a:t>Net income has doubled, </a:t>
            </a:r>
            <a:r>
              <a:rPr lang="en-US" sz="2400" dirty="0">
                <a:latin typeface="+mj-lt"/>
                <a:ea typeface="Roboto" panose="020B0604020202020204" charset="0"/>
                <a:cs typeface="Arial"/>
                <a:sym typeface="Arial"/>
              </a:rPr>
              <a:t>and our </a:t>
            </a:r>
            <a:r>
              <a:rPr lang="en-US" sz="2400" b="1" dirty="0">
                <a:latin typeface="+mj-lt"/>
                <a:ea typeface="Roboto" panose="020B0604020202020204" charset="0"/>
                <a:cs typeface="Arial"/>
                <a:sym typeface="Arial"/>
              </a:rPr>
              <a:t>asset quality has improved </a:t>
            </a:r>
            <a:r>
              <a:rPr lang="en-US" sz="2400" dirty="0">
                <a:latin typeface="+mj-lt"/>
                <a:ea typeface="Roboto" panose="020B0604020202020204" charset="0"/>
                <a:cs typeface="Arial"/>
                <a:sym typeface="Arial"/>
              </a:rPr>
              <a:t>dramatically.</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Our New </a:t>
            </a:r>
            <a:r>
              <a:rPr lang="en-US" sz="2400" b="1" dirty="0">
                <a:latin typeface="+mj-lt"/>
                <a:ea typeface="Roboto" panose="020B0604020202020204" charset="0"/>
                <a:cs typeface="Arial"/>
                <a:sym typeface="Arial"/>
              </a:rPr>
              <a:t>ITIN lending </a:t>
            </a:r>
            <a:r>
              <a:rPr lang="en-US" sz="2400" dirty="0">
                <a:latin typeface="+mj-lt"/>
                <a:ea typeface="Roboto" panose="020B0604020202020204" charset="0"/>
                <a:cs typeface="Arial"/>
                <a:sym typeface="Arial"/>
              </a:rPr>
              <a:t>program went from </a:t>
            </a:r>
            <a:r>
              <a:rPr lang="en-US" sz="2400" b="1" dirty="0">
                <a:latin typeface="+mj-lt"/>
                <a:ea typeface="Roboto" panose="020B0604020202020204" charset="0"/>
                <a:cs typeface="Arial"/>
                <a:sym typeface="Arial"/>
              </a:rPr>
              <a:t>zero to $8 million </a:t>
            </a:r>
            <a:r>
              <a:rPr lang="en-US" sz="2400" dirty="0">
                <a:latin typeface="+mj-lt"/>
                <a:ea typeface="Roboto" panose="020B0604020202020204" charset="0"/>
                <a:cs typeface="Arial"/>
                <a:sym typeface="Arial"/>
              </a:rPr>
              <a:t>and appears to have plenty of room to continue growing.</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And, as the area’s top mortgage lender, we have a </a:t>
            </a:r>
            <a:r>
              <a:rPr lang="en-US" sz="2400" b="1" dirty="0">
                <a:latin typeface="+mj-lt"/>
                <a:ea typeface="Roboto" panose="020B0604020202020204" charset="0"/>
                <a:cs typeface="Arial"/>
                <a:sym typeface="Arial"/>
              </a:rPr>
              <a:t>special responsibility to ensure equitable housing opportunities.</a:t>
            </a:r>
            <a:r>
              <a:rPr lang="en-US" sz="2400" dirty="0">
                <a:latin typeface="+mj-lt"/>
                <a:ea typeface="Roboto" panose="020B0604020202020204" charset="0"/>
                <a:cs typeface="Arial"/>
                <a:sym typeface="Arial"/>
              </a:rPr>
              <a:t> </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In 2015 there was a big gap, but </a:t>
            </a:r>
            <a:r>
              <a:rPr lang="en-US" sz="2400" b="1" dirty="0">
                <a:latin typeface="+mj-lt"/>
                <a:ea typeface="Roboto" panose="020B0604020202020204" charset="0"/>
                <a:cs typeface="Arial"/>
                <a:sym typeface="Arial"/>
              </a:rPr>
              <a:t>now we’re exceeding the number of mortgage applications and mortgage loans funded </a:t>
            </a:r>
            <a:r>
              <a:rPr lang="en-US" sz="2400" dirty="0">
                <a:latin typeface="+mj-lt"/>
                <a:ea typeface="Roboto" panose="020B0604020202020204" charset="0"/>
                <a:cs typeface="Arial"/>
                <a:sym typeface="Arial"/>
              </a:rPr>
              <a:t>to people of color that we would expect to see based on the population.</a:t>
            </a:r>
          </a:p>
          <a:p>
            <a:pPr marL="609585" indent="-457189">
              <a:lnSpc>
                <a:spcPct val="115000"/>
              </a:lnSpc>
              <a:spcAft>
                <a:spcPts val="800"/>
              </a:spcAft>
              <a:buClr>
                <a:schemeClr val="dk2"/>
              </a:buClr>
              <a:buSzPts val="1800"/>
              <a:buFont typeface="Arial" panose="020B0604020202020204" pitchFamily="34" charset="0"/>
              <a:buChar char="•"/>
            </a:pPr>
            <a:endParaRPr lang="en-US" sz="2400" dirty="0">
              <a:latin typeface="+mj-lt"/>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216021"/>
            <a:ext cx="10875134"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Success &amp; Evolution</a:t>
            </a:r>
          </a:p>
        </p:txBody>
      </p:sp>
    </p:spTree>
    <p:extLst>
      <p:ext uri="{BB962C8B-B14F-4D97-AF65-F5344CB8AC3E}">
        <p14:creationId xmlns:p14="http://schemas.microsoft.com/office/powerpoint/2010/main" val="20889052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areF</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11</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520908" y="1019561"/>
            <a:ext cx="11150183" cy="5421928"/>
          </a:xfrm>
          <a:prstGeom prst="rect">
            <a:avLst/>
          </a:prstGeom>
          <a:noFill/>
          <a:ln>
            <a:noFill/>
          </a:ln>
        </p:spPr>
        <p:txBody>
          <a:bodyPr spcFirstLastPara="1" wrap="square" lIns="121900" tIns="121900" rIns="121900" bIns="121900" rtlCol="0" anchor="ctr" anchorCtr="0">
            <a:noAutofit/>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 were </a:t>
            </a:r>
            <a:r>
              <a:rPr lang="en-US" sz="2400" b="1" dirty="0">
                <a:latin typeface="+mj-lt"/>
                <a:ea typeface="Roboto" panose="020B0604020202020204" charset="0"/>
                <a:cs typeface="Arial"/>
                <a:sym typeface="Arial"/>
              </a:rPr>
              <a:t>hesitant at first to publicize </a:t>
            </a:r>
            <a:r>
              <a:rPr lang="en-US" sz="2400" dirty="0">
                <a:latin typeface="+mj-lt"/>
                <a:ea typeface="Roboto" panose="020B0604020202020204" charset="0"/>
                <a:cs typeface="Arial"/>
                <a:sym typeface="Arial"/>
              </a:rPr>
              <a:t>the credit union’s IDEA work externally, but thoughtfully, genuinely engaging with community partners to drive systemic change has led to progress that we are </a:t>
            </a:r>
            <a:r>
              <a:rPr lang="en-US" sz="2400" b="1" dirty="0">
                <a:latin typeface="+mj-lt"/>
                <a:ea typeface="Roboto" panose="020B0604020202020204" charset="0"/>
                <a:cs typeface="Arial"/>
                <a:sym typeface="Arial"/>
              </a:rPr>
              <a:t>now proudly sharing</a:t>
            </a:r>
            <a:r>
              <a:rPr lang="en-US" sz="2400" dirty="0">
                <a:latin typeface="+mj-lt"/>
                <a:ea typeface="Roboto" panose="020B0604020202020204" charset="0"/>
                <a:cs typeface="Arial"/>
                <a:sym typeface="Arial"/>
              </a:rPr>
              <a:t>.</a:t>
            </a:r>
          </a:p>
          <a:p>
            <a:pPr marL="609585" indent="-457189">
              <a:lnSpc>
                <a:spcPct val="115000"/>
              </a:lnSpc>
              <a:spcAft>
                <a:spcPts val="800"/>
              </a:spcAft>
              <a:buClr>
                <a:schemeClr val="dk2"/>
              </a:buClr>
              <a:buSzPts val="1800"/>
              <a:buFont typeface="Arial" panose="020B0604020202020204" pitchFamily="34" charset="0"/>
              <a:buChar char="•"/>
            </a:pPr>
            <a:r>
              <a:rPr lang="en-US" sz="2400" b="1" dirty="0">
                <a:latin typeface="+mj-lt"/>
                <a:ea typeface="Roboto" panose="020B0604020202020204" charset="0"/>
                <a:cs typeface="Arial"/>
                <a:sym typeface="Arial"/>
              </a:rPr>
              <a:t>Having the full support of the board and management </a:t>
            </a:r>
            <a:r>
              <a:rPr lang="en-US" sz="2400" dirty="0">
                <a:latin typeface="+mj-lt"/>
                <a:ea typeface="Roboto" panose="020B0604020202020204" charset="0"/>
                <a:cs typeface="Arial"/>
                <a:sym typeface="Arial"/>
              </a:rPr>
              <a:t>helps us navigate even challenging conversations with the few members who raise questions or objections.</a:t>
            </a:r>
          </a:p>
          <a:p>
            <a:pPr marL="609585" indent="-457189">
              <a:lnSpc>
                <a:spcPct val="115000"/>
              </a:lnSpc>
              <a:spcAft>
                <a:spcPts val="800"/>
              </a:spcAft>
              <a:buClr>
                <a:schemeClr val="dk2"/>
              </a:buClr>
              <a:buSzPts val="1800"/>
              <a:buFont typeface="Arial" panose="020B0604020202020204" pitchFamily="34" charset="0"/>
              <a:buChar char="•"/>
            </a:pPr>
            <a:r>
              <a:rPr lang="en-US" sz="2400" b="1" dirty="0">
                <a:latin typeface="+mj-lt"/>
                <a:ea typeface="Roboto" panose="020B0604020202020204" charset="0"/>
                <a:cs typeface="Arial"/>
                <a:sym typeface="Arial"/>
              </a:rPr>
              <a:t>Those awareness conversations </a:t>
            </a:r>
            <a:r>
              <a:rPr lang="en-US" sz="2400" dirty="0">
                <a:latin typeface="+mj-lt"/>
                <a:ea typeface="Roboto" panose="020B0604020202020204" charset="0"/>
                <a:cs typeface="Arial"/>
                <a:sym typeface="Arial"/>
              </a:rPr>
              <a:t>are an important way to prevent members and employees from falling victim to a zero-sum mentality.</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We’re </a:t>
            </a:r>
            <a:r>
              <a:rPr lang="en-US" sz="2400" b="1" dirty="0">
                <a:latin typeface="+mj-lt"/>
                <a:ea typeface="Roboto" panose="020B0604020202020204" charset="0"/>
                <a:cs typeface="Arial"/>
                <a:sym typeface="Arial"/>
              </a:rPr>
              <a:t>not trying to achieve perfection </a:t>
            </a:r>
            <a:r>
              <a:rPr lang="en-US" sz="2400" dirty="0">
                <a:latin typeface="+mj-lt"/>
                <a:ea typeface="Roboto" panose="020B0604020202020204" charset="0"/>
                <a:cs typeface="Arial"/>
                <a:sym typeface="Arial"/>
              </a:rPr>
              <a:t>and this isn’t going to happen overnight, so </a:t>
            </a:r>
            <a:r>
              <a:rPr lang="en-US" sz="2400" i="1" dirty="0">
                <a:latin typeface="+mj-lt"/>
                <a:ea typeface="Roboto" panose="020B0604020202020204" charset="0"/>
                <a:cs typeface="Arial"/>
                <a:sym typeface="Arial"/>
              </a:rPr>
              <a:t>don’t get discouraged or deprioritize DEI if you don’t see immediate results.</a:t>
            </a:r>
          </a:p>
          <a:p>
            <a:pPr marL="609585" indent="-457189">
              <a:lnSpc>
                <a:spcPct val="115000"/>
              </a:lnSpc>
              <a:spcAft>
                <a:spcPts val="800"/>
              </a:spcAft>
              <a:buClr>
                <a:schemeClr val="dk2"/>
              </a:buClr>
              <a:buSzPts val="1800"/>
              <a:buFont typeface="Arial" panose="020B0604020202020204" pitchFamily="34" charset="0"/>
              <a:buChar char="•"/>
            </a:pPr>
            <a:r>
              <a:rPr lang="en-US" sz="2400" b="1" dirty="0">
                <a:latin typeface="+mj-lt"/>
                <a:ea typeface="Roboto" panose="020B0604020202020204" charset="0"/>
                <a:cs typeface="Arial"/>
                <a:sym typeface="Arial"/>
              </a:rPr>
              <a:t>A credit union is either on a DEI journey or they are on a pathway to extinction.</a:t>
            </a:r>
            <a:endParaRPr lang="en-US" sz="2400" dirty="0">
              <a:latin typeface="+mj-lt"/>
              <a:ea typeface="Roboto" panose="020B0604020202020204" charset="0"/>
              <a:cs typeface="Arial"/>
              <a:sym typeface="Arial"/>
            </a:endParaRPr>
          </a:p>
          <a:p>
            <a:pPr marL="609585" indent="-457189">
              <a:lnSpc>
                <a:spcPct val="115000"/>
              </a:lnSpc>
              <a:spcAft>
                <a:spcPts val="800"/>
              </a:spcAft>
              <a:buClr>
                <a:schemeClr val="dk2"/>
              </a:buClr>
              <a:buSzPts val="1800"/>
              <a:buFont typeface="Arial" panose="020B0604020202020204" pitchFamily="34" charset="0"/>
              <a:buChar char="•"/>
            </a:pPr>
            <a:endParaRPr lang="en-US" sz="2400" dirty="0">
              <a:latin typeface="+mj-lt"/>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0"/>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Lessons Learned &amp; Advice for Others</a:t>
            </a:r>
            <a:endParaRPr lang="en-US" sz="3200" b="1" dirty="0">
              <a:solidFill>
                <a:schemeClr val="tx2"/>
              </a:solidFill>
            </a:endParaRPr>
          </a:p>
        </p:txBody>
      </p:sp>
    </p:spTree>
    <p:extLst>
      <p:ext uri="{BB962C8B-B14F-4D97-AF65-F5344CB8AC3E}">
        <p14:creationId xmlns:p14="http://schemas.microsoft.com/office/powerpoint/2010/main" val="32142645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924206F-EB1E-46EF-8742-0A6876B0CC9D}"/>
              </a:ext>
            </a:extLst>
          </p:cNvPr>
          <p:cNvSpPr>
            <a:spLocks noGrp="1"/>
          </p:cNvSpPr>
          <p:nvPr>
            <p:ph type="body" sz="quarter" idx="13"/>
          </p:nvPr>
        </p:nvSpPr>
        <p:spPr/>
        <p:txBody>
          <a:bodyPr/>
          <a:lstStyle/>
          <a:p>
            <a:r>
              <a:rPr lang="en-US" dirty="0"/>
              <a:t>Q&amp;A Discussion Period</a:t>
            </a:r>
          </a:p>
          <a:p>
            <a:endParaRPr lang="en-US" dirty="0"/>
          </a:p>
        </p:txBody>
      </p:sp>
      <p:pic>
        <p:nvPicPr>
          <p:cNvPr id="5" name="Picture Placeholder 4" descr="A green plant in a forest&#10;&#10;Description automatically generated">
            <a:extLst>
              <a:ext uri="{FF2B5EF4-FFF2-40B4-BE49-F238E27FC236}">
                <a16:creationId xmlns:a16="http://schemas.microsoft.com/office/drawing/2014/main" id="{9E9716C6-A0F0-423D-9839-500F5C306F0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7696" r="27696"/>
          <a:stretch>
            <a:fillRect/>
          </a:stretch>
        </p:blipFill>
        <p:spPr/>
      </p:pic>
    </p:spTree>
    <p:extLst>
      <p:ext uri="{BB962C8B-B14F-4D97-AF65-F5344CB8AC3E}">
        <p14:creationId xmlns:p14="http://schemas.microsoft.com/office/powerpoint/2010/main" val="3168385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3007093" y="4036040"/>
            <a:ext cx="2222440" cy="893834"/>
          </a:xfrm>
          <a:prstGeom prst="rect">
            <a:avLst/>
          </a:prstGeom>
          <a:noFill/>
        </p:spPr>
        <p:txBody>
          <a:bodyPr wrap="square" rtlCol="0">
            <a:spAutoFit/>
          </a:bodyPr>
          <a:lstStyle/>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1001 Connecticut Ave NW</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Ste. 1001</a:t>
            </a:r>
          </a:p>
          <a:p>
            <a:pPr>
              <a:lnSpc>
                <a:spcPct val="150000"/>
              </a:lnSpc>
            </a:pPr>
            <a:r>
              <a:rPr lang="en-US" sz="1200" dirty="0">
                <a:latin typeface="Open sans" panose="020B0606030504020204" pitchFamily="34" charset="0"/>
                <a:ea typeface="Open sans" panose="020B0606030504020204" pitchFamily="34" charset="0"/>
                <a:cs typeface="Open sans" panose="020B0606030504020204" pitchFamily="34" charset="0"/>
              </a:rPr>
              <a:t>Washington, DC 20036</a:t>
            </a:r>
          </a:p>
        </p:txBody>
      </p:sp>
      <p:sp>
        <p:nvSpPr>
          <p:cNvPr id="40" name="TextBox 39"/>
          <p:cNvSpPr txBox="1"/>
          <p:nvPr/>
        </p:nvSpPr>
        <p:spPr>
          <a:xfrm>
            <a:off x="9234373" y="4173003"/>
            <a:ext cx="1318699" cy="339837"/>
          </a:xfrm>
          <a:prstGeom prst="rect">
            <a:avLst/>
          </a:prstGeom>
          <a:noFill/>
        </p:spPr>
        <p:txBody>
          <a:bodyPr wrap="square" rtlCol="0">
            <a:spAutoFit/>
          </a:bodyPr>
          <a:lstStyle/>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800-</a:t>
            </a:r>
            <a:r>
              <a:rPr lang="en-US" sz="1200" dirty="0">
                <a:latin typeface="Open sans" panose="020B0606030504020204" pitchFamily="34" charset="0"/>
                <a:ea typeface="Open sans" panose="020B0606030504020204" pitchFamily="34" charset="0"/>
                <a:cs typeface="Open sans" panose="020B0606030504020204" pitchFamily="34" charset="0"/>
              </a:rPr>
              <a:t>446-7453</a:t>
            </a:r>
            <a:endParaRPr lang="id-ID"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41" name="TextBox 40"/>
          <p:cNvSpPr txBox="1"/>
          <p:nvPr/>
        </p:nvSpPr>
        <p:spPr>
          <a:xfrm>
            <a:off x="6165903" y="4173003"/>
            <a:ext cx="2084684" cy="616836"/>
          </a:xfrm>
          <a:prstGeom prst="rect">
            <a:avLst/>
          </a:prstGeom>
          <a:noFill/>
        </p:spPr>
        <p:txBody>
          <a:bodyPr wrap="square" rtlCol="0">
            <a:spAutoFit/>
          </a:bodyPr>
          <a:lstStyle/>
          <a:p>
            <a:pPr>
              <a:lnSpc>
                <a:spcPct val="150000"/>
              </a:lnSpc>
            </a:pP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p>
          <a:p>
            <a:pPr>
              <a:lnSpc>
                <a:spcPct val="150000"/>
              </a:lnSpc>
            </a:pPr>
            <a:r>
              <a:rPr lang="id-ID" sz="1200" dirty="0">
                <a:latin typeface="Open sans" panose="020B0606030504020204" pitchFamily="34" charset="0"/>
                <a:ea typeface="Open sans" panose="020B0606030504020204" pitchFamily="34" charset="0"/>
                <a:cs typeface="Open sans" panose="020B0606030504020204" pitchFamily="34" charset="0"/>
              </a:rPr>
              <a:t>www.</a:t>
            </a:r>
            <a:r>
              <a:rPr lang="en-US" sz="1200" dirty="0" err="1">
                <a:latin typeface="Open sans" panose="020B0606030504020204" pitchFamily="34" charset="0"/>
                <a:ea typeface="Open sans" panose="020B0606030504020204" pitchFamily="34" charset="0"/>
                <a:cs typeface="Open sans" panose="020B0606030504020204" pitchFamily="34" charset="0"/>
              </a:rPr>
              <a:t>callahan</a:t>
            </a:r>
            <a:r>
              <a:rPr lang="id-ID" sz="1200" dirty="0">
                <a:latin typeface="Open sans" panose="020B0606030504020204" pitchFamily="34" charset="0"/>
                <a:ea typeface="Open sans" panose="020B0606030504020204" pitchFamily="34" charset="0"/>
                <a:cs typeface="Open sans" panose="020B0606030504020204" pitchFamily="34" charset="0"/>
              </a:rPr>
              <a:t>.com</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grpSp>
        <p:nvGrpSpPr>
          <p:cNvPr id="43" name="Group 42"/>
          <p:cNvGrpSpPr/>
          <p:nvPr/>
        </p:nvGrpSpPr>
        <p:grpSpPr>
          <a:xfrm>
            <a:off x="2134442" y="4161631"/>
            <a:ext cx="494142" cy="509110"/>
            <a:chOff x="2881183" y="5033900"/>
            <a:chExt cx="199595" cy="205641"/>
          </a:xfrm>
          <a:solidFill>
            <a:schemeClr val="accent1"/>
          </a:solidFill>
        </p:grpSpPr>
        <p:sp>
          <p:nvSpPr>
            <p:cNvPr id="44" name="Rectangle 1512"/>
            <p:cNvSpPr>
              <a:spLocks noChangeArrowheads="1"/>
            </p:cNvSpPr>
            <p:nvPr/>
          </p:nvSpPr>
          <p:spPr bwMode="auto">
            <a:xfrm>
              <a:off x="2953763"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5" name="Rectangle 1513"/>
            <p:cNvSpPr>
              <a:spLocks noChangeArrowheads="1"/>
            </p:cNvSpPr>
            <p:nvPr/>
          </p:nvSpPr>
          <p:spPr bwMode="auto">
            <a:xfrm>
              <a:off x="2990052" y="5088331"/>
              <a:ext cx="18147" cy="241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6" name="Rectangle 1514"/>
            <p:cNvSpPr>
              <a:spLocks noChangeArrowheads="1"/>
            </p:cNvSpPr>
            <p:nvPr/>
          </p:nvSpPr>
          <p:spPr bwMode="auto">
            <a:xfrm>
              <a:off x="2953763"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7" name="Rectangle 1515"/>
            <p:cNvSpPr>
              <a:spLocks noChangeArrowheads="1"/>
            </p:cNvSpPr>
            <p:nvPr/>
          </p:nvSpPr>
          <p:spPr bwMode="auto">
            <a:xfrm>
              <a:off x="2990052" y="5130671"/>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8" name="Rectangle 1516"/>
            <p:cNvSpPr>
              <a:spLocks noChangeArrowheads="1"/>
            </p:cNvSpPr>
            <p:nvPr/>
          </p:nvSpPr>
          <p:spPr bwMode="auto">
            <a:xfrm>
              <a:off x="2911421"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49" name="Rectangle 1517"/>
            <p:cNvSpPr>
              <a:spLocks noChangeArrowheads="1"/>
            </p:cNvSpPr>
            <p:nvPr/>
          </p:nvSpPr>
          <p:spPr bwMode="auto">
            <a:xfrm>
              <a:off x="2953763"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0" name="Rectangle 1518"/>
            <p:cNvSpPr>
              <a:spLocks noChangeArrowheads="1"/>
            </p:cNvSpPr>
            <p:nvPr/>
          </p:nvSpPr>
          <p:spPr bwMode="auto">
            <a:xfrm>
              <a:off x="2990052"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1" name="Rectangle 1519"/>
            <p:cNvSpPr>
              <a:spLocks noChangeArrowheads="1"/>
            </p:cNvSpPr>
            <p:nvPr/>
          </p:nvSpPr>
          <p:spPr bwMode="auto">
            <a:xfrm>
              <a:off x="3032387" y="5173008"/>
              <a:ext cx="18147" cy="181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sp>
          <p:nvSpPr>
            <p:cNvPr id="52" name="Freeform 1520"/>
            <p:cNvSpPr>
              <a:spLocks noEditPoints="1"/>
            </p:cNvSpPr>
            <p:nvPr/>
          </p:nvSpPr>
          <p:spPr bwMode="auto">
            <a:xfrm>
              <a:off x="2881183" y="5033900"/>
              <a:ext cx="199595" cy="205641"/>
            </a:xfrm>
            <a:custGeom>
              <a:avLst/>
              <a:gdLst>
                <a:gd name="T0" fmla="*/ 79 w 99"/>
                <a:gd name="T1" fmla="*/ 54 h 103"/>
                <a:gd name="T2" fmla="*/ 79 w 99"/>
                <a:gd name="T3" fmla="*/ 15 h 103"/>
                <a:gd name="T4" fmla="*/ 78 w 99"/>
                <a:gd name="T5" fmla="*/ 11 h 103"/>
                <a:gd name="T6" fmla="*/ 74 w 99"/>
                <a:gd name="T7" fmla="*/ 10 h 103"/>
                <a:gd name="T8" fmla="*/ 64 w 99"/>
                <a:gd name="T9" fmla="*/ 5 h 103"/>
                <a:gd name="T10" fmla="*/ 64 w 99"/>
                <a:gd name="T11" fmla="*/ 2 h 103"/>
                <a:gd name="T12" fmla="*/ 62 w 99"/>
                <a:gd name="T13" fmla="*/ 0 h 103"/>
                <a:gd name="T14" fmla="*/ 39 w 99"/>
                <a:gd name="T15" fmla="*/ 0 h 103"/>
                <a:gd name="T16" fmla="*/ 37 w 99"/>
                <a:gd name="T17" fmla="*/ 0 h 103"/>
                <a:gd name="T18" fmla="*/ 35 w 99"/>
                <a:gd name="T19" fmla="*/ 2 h 103"/>
                <a:gd name="T20" fmla="*/ 35 w 99"/>
                <a:gd name="T21" fmla="*/ 10 h 103"/>
                <a:gd name="T22" fmla="*/ 25 w 99"/>
                <a:gd name="T23" fmla="*/ 10 h 103"/>
                <a:gd name="T24" fmla="*/ 21 w 99"/>
                <a:gd name="T25" fmla="*/ 11 h 103"/>
                <a:gd name="T26" fmla="*/ 20 w 99"/>
                <a:gd name="T27" fmla="*/ 15 h 103"/>
                <a:gd name="T28" fmla="*/ 5 w 99"/>
                <a:gd name="T29" fmla="*/ 54 h 103"/>
                <a:gd name="T30" fmla="*/ 2 w 99"/>
                <a:gd name="T31" fmla="*/ 54 h 103"/>
                <a:gd name="T32" fmla="*/ 0 w 99"/>
                <a:gd name="T33" fmla="*/ 56 h 103"/>
                <a:gd name="T34" fmla="*/ 0 w 99"/>
                <a:gd name="T35" fmla="*/ 98 h 103"/>
                <a:gd name="T36" fmla="*/ 0 w 99"/>
                <a:gd name="T37" fmla="*/ 101 h 103"/>
                <a:gd name="T38" fmla="*/ 2 w 99"/>
                <a:gd name="T39" fmla="*/ 103 h 103"/>
                <a:gd name="T40" fmla="*/ 94 w 99"/>
                <a:gd name="T41" fmla="*/ 103 h 103"/>
                <a:gd name="T42" fmla="*/ 96 w 99"/>
                <a:gd name="T43" fmla="*/ 103 h 103"/>
                <a:gd name="T44" fmla="*/ 99 w 99"/>
                <a:gd name="T45" fmla="*/ 101 h 103"/>
                <a:gd name="T46" fmla="*/ 99 w 99"/>
                <a:gd name="T47" fmla="*/ 59 h 103"/>
                <a:gd name="T48" fmla="*/ 99 w 99"/>
                <a:gd name="T49" fmla="*/ 56 h 103"/>
                <a:gd name="T50" fmla="*/ 96 w 99"/>
                <a:gd name="T51" fmla="*/ 54 h 103"/>
                <a:gd name="T52" fmla="*/ 94 w 99"/>
                <a:gd name="T53" fmla="*/ 54 h 103"/>
                <a:gd name="T54" fmla="*/ 59 w 99"/>
                <a:gd name="T55" fmla="*/ 93 h 103"/>
                <a:gd name="T56" fmla="*/ 39 w 99"/>
                <a:gd name="T57" fmla="*/ 84 h 103"/>
                <a:gd name="T58" fmla="*/ 10 w 99"/>
                <a:gd name="T59" fmla="*/ 93 h 103"/>
                <a:gd name="T60" fmla="*/ 25 w 99"/>
                <a:gd name="T61" fmla="*/ 64 h 103"/>
                <a:gd name="T62" fmla="*/ 27 w 99"/>
                <a:gd name="T63" fmla="*/ 64 h 103"/>
                <a:gd name="T64" fmla="*/ 30 w 99"/>
                <a:gd name="T65" fmla="*/ 61 h 103"/>
                <a:gd name="T66" fmla="*/ 30 w 99"/>
                <a:gd name="T67" fmla="*/ 19 h 103"/>
                <a:gd name="T68" fmla="*/ 39 w 99"/>
                <a:gd name="T69" fmla="*/ 19 h 103"/>
                <a:gd name="T70" fmla="*/ 43 w 99"/>
                <a:gd name="T71" fmla="*/ 18 h 103"/>
                <a:gd name="T72" fmla="*/ 44 w 99"/>
                <a:gd name="T73" fmla="*/ 15 h 103"/>
                <a:gd name="T74" fmla="*/ 54 w 99"/>
                <a:gd name="T75" fmla="*/ 10 h 103"/>
                <a:gd name="T76" fmla="*/ 54 w 99"/>
                <a:gd name="T77" fmla="*/ 15 h 103"/>
                <a:gd name="T78" fmla="*/ 56 w 99"/>
                <a:gd name="T79" fmla="*/ 18 h 103"/>
                <a:gd name="T80" fmla="*/ 59 w 99"/>
                <a:gd name="T81" fmla="*/ 19 h 103"/>
                <a:gd name="T82" fmla="*/ 69 w 99"/>
                <a:gd name="T83" fmla="*/ 59 h 103"/>
                <a:gd name="T84" fmla="*/ 69 w 99"/>
                <a:gd name="T85" fmla="*/ 61 h 103"/>
                <a:gd name="T86" fmla="*/ 72 w 99"/>
                <a:gd name="T87" fmla="*/ 64 h 103"/>
                <a:gd name="T88" fmla="*/ 89 w 99"/>
                <a:gd name="T89"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 h="103">
                  <a:moveTo>
                    <a:pt x="94" y="54"/>
                  </a:moveTo>
                  <a:lnTo>
                    <a:pt x="79" y="54"/>
                  </a:lnTo>
                  <a:lnTo>
                    <a:pt x="79" y="15"/>
                  </a:lnTo>
                  <a:lnTo>
                    <a:pt x="79" y="15"/>
                  </a:lnTo>
                  <a:lnTo>
                    <a:pt x="79" y="12"/>
                  </a:lnTo>
                  <a:lnTo>
                    <a:pt x="78" y="11"/>
                  </a:lnTo>
                  <a:lnTo>
                    <a:pt x="76" y="10"/>
                  </a:lnTo>
                  <a:lnTo>
                    <a:pt x="74" y="10"/>
                  </a:lnTo>
                  <a:lnTo>
                    <a:pt x="64" y="10"/>
                  </a:lnTo>
                  <a:lnTo>
                    <a:pt x="64" y="5"/>
                  </a:lnTo>
                  <a:lnTo>
                    <a:pt x="64" y="5"/>
                  </a:lnTo>
                  <a:lnTo>
                    <a:pt x="64" y="2"/>
                  </a:lnTo>
                  <a:lnTo>
                    <a:pt x="63" y="1"/>
                  </a:lnTo>
                  <a:lnTo>
                    <a:pt x="62" y="0"/>
                  </a:lnTo>
                  <a:lnTo>
                    <a:pt x="59" y="0"/>
                  </a:lnTo>
                  <a:lnTo>
                    <a:pt x="39" y="0"/>
                  </a:lnTo>
                  <a:lnTo>
                    <a:pt x="39" y="0"/>
                  </a:lnTo>
                  <a:lnTo>
                    <a:pt x="37" y="0"/>
                  </a:lnTo>
                  <a:lnTo>
                    <a:pt x="36" y="1"/>
                  </a:lnTo>
                  <a:lnTo>
                    <a:pt x="35" y="2"/>
                  </a:lnTo>
                  <a:lnTo>
                    <a:pt x="35" y="5"/>
                  </a:lnTo>
                  <a:lnTo>
                    <a:pt x="35" y="10"/>
                  </a:lnTo>
                  <a:lnTo>
                    <a:pt x="25" y="10"/>
                  </a:lnTo>
                  <a:lnTo>
                    <a:pt x="25" y="10"/>
                  </a:lnTo>
                  <a:lnTo>
                    <a:pt x="22" y="10"/>
                  </a:lnTo>
                  <a:lnTo>
                    <a:pt x="21" y="11"/>
                  </a:lnTo>
                  <a:lnTo>
                    <a:pt x="20" y="12"/>
                  </a:lnTo>
                  <a:lnTo>
                    <a:pt x="20" y="15"/>
                  </a:lnTo>
                  <a:lnTo>
                    <a:pt x="20" y="54"/>
                  </a:lnTo>
                  <a:lnTo>
                    <a:pt x="5" y="54"/>
                  </a:lnTo>
                  <a:lnTo>
                    <a:pt x="5" y="54"/>
                  </a:lnTo>
                  <a:lnTo>
                    <a:pt x="2" y="54"/>
                  </a:lnTo>
                  <a:lnTo>
                    <a:pt x="1" y="55"/>
                  </a:lnTo>
                  <a:lnTo>
                    <a:pt x="0" y="56"/>
                  </a:lnTo>
                  <a:lnTo>
                    <a:pt x="0" y="59"/>
                  </a:lnTo>
                  <a:lnTo>
                    <a:pt x="0" y="98"/>
                  </a:lnTo>
                  <a:lnTo>
                    <a:pt x="0" y="98"/>
                  </a:lnTo>
                  <a:lnTo>
                    <a:pt x="0" y="101"/>
                  </a:lnTo>
                  <a:lnTo>
                    <a:pt x="1" y="102"/>
                  </a:lnTo>
                  <a:lnTo>
                    <a:pt x="2" y="103"/>
                  </a:lnTo>
                  <a:lnTo>
                    <a:pt x="5" y="103"/>
                  </a:lnTo>
                  <a:lnTo>
                    <a:pt x="94" y="103"/>
                  </a:lnTo>
                  <a:lnTo>
                    <a:pt x="94" y="103"/>
                  </a:lnTo>
                  <a:lnTo>
                    <a:pt x="96" y="103"/>
                  </a:lnTo>
                  <a:lnTo>
                    <a:pt x="97" y="102"/>
                  </a:lnTo>
                  <a:lnTo>
                    <a:pt x="99" y="101"/>
                  </a:lnTo>
                  <a:lnTo>
                    <a:pt x="99" y="98"/>
                  </a:lnTo>
                  <a:lnTo>
                    <a:pt x="99" y="59"/>
                  </a:lnTo>
                  <a:lnTo>
                    <a:pt x="99" y="59"/>
                  </a:lnTo>
                  <a:lnTo>
                    <a:pt x="99" y="56"/>
                  </a:lnTo>
                  <a:lnTo>
                    <a:pt x="97" y="55"/>
                  </a:lnTo>
                  <a:lnTo>
                    <a:pt x="96" y="54"/>
                  </a:lnTo>
                  <a:lnTo>
                    <a:pt x="94" y="54"/>
                  </a:lnTo>
                  <a:lnTo>
                    <a:pt x="94" y="54"/>
                  </a:lnTo>
                  <a:close/>
                  <a:moveTo>
                    <a:pt x="89" y="93"/>
                  </a:moveTo>
                  <a:lnTo>
                    <a:pt x="59" y="93"/>
                  </a:lnTo>
                  <a:lnTo>
                    <a:pt x="59" y="84"/>
                  </a:lnTo>
                  <a:lnTo>
                    <a:pt x="39" y="84"/>
                  </a:lnTo>
                  <a:lnTo>
                    <a:pt x="39" y="93"/>
                  </a:lnTo>
                  <a:lnTo>
                    <a:pt x="10" y="93"/>
                  </a:lnTo>
                  <a:lnTo>
                    <a:pt x="10" y="64"/>
                  </a:lnTo>
                  <a:lnTo>
                    <a:pt x="25" y="64"/>
                  </a:lnTo>
                  <a:lnTo>
                    <a:pt x="25" y="64"/>
                  </a:lnTo>
                  <a:lnTo>
                    <a:pt x="27" y="64"/>
                  </a:lnTo>
                  <a:lnTo>
                    <a:pt x="28" y="63"/>
                  </a:lnTo>
                  <a:lnTo>
                    <a:pt x="30" y="61"/>
                  </a:lnTo>
                  <a:lnTo>
                    <a:pt x="30" y="59"/>
                  </a:lnTo>
                  <a:lnTo>
                    <a:pt x="30" y="19"/>
                  </a:lnTo>
                  <a:lnTo>
                    <a:pt x="39" y="19"/>
                  </a:lnTo>
                  <a:lnTo>
                    <a:pt x="39" y="19"/>
                  </a:lnTo>
                  <a:lnTo>
                    <a:pt x="42" y="19"/>
                  </a:lnTo>
                  <a:lnTo>
                    <a:pt x="43" y="18"/>
                  </a:lnTo>
                  <a:lnTo>
                    <a:pt x="44" y="17"/>
                  </a:lnTo>
                  <a:lnTo>
                    <a:pt x="44" y="15"/>
                  </a:lnTo>
                  <a:lnTo>
                    <a:pt x="44" y="10"/>
                  </a:lnTo>
                  <a:lnTo>
                    <a:pt x="54" y="10"/>
                  </a:lnTo>
                  <a:lnTo>
                    <a:pt x="54" y="15"/>
                  </a:lnTo>
                  <a:lnTo>
                    <a:pt x="54" y="15"/>
                  </a:lnTo>
                  <a:lnTo>
                    <a:pt x="54" y="17"/>
                  </a:lnTo>
                  <a:lnTo>
                    <a:pt x="56" y="18"/>
                  </a:lnTo>
                  <a:lnTo>
                    <a:pt x="57" y="19"/>
                  </a:lnTo>
                  <a:lnTo>
                    <a:pt x="59" y="19"/>
                  </a:lnTo>
                  <a:lnTo>
                    <a:pt x="69" y="19"/>
                  </a:lnTo>
                  <a:lnTo>
                    <a:pt x="69" y="59"/>
                  </a:lnTo>
                  <a:lnTo>
                    <a:pt x="69" y="59"/>
                  </a:lnTo>
                  <a:lnTo>
                    <a:pt x="69" y="61"/>
                  </a:lnTo>
                  <a:lnTo>
                    <a:pt x="70" y="63"/>
                  </a:lnTo>
                  <a:lnTo>
                    <a:pt x="72" y="64"/>
                  </a:lnTo>
                  <a:lnTo>
                    <a:pt x="74" y="64"/>
                  </a:lnTo>
                  <a:lnTo>
                    <a:pt x="89" y="64"/>
                  </a:lnTo>
                  <a:lnTo>
                    <a:pt x="89"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u="sng"/>
            </a:p>
          </p:txBody>
        </p:sp>
      </p:grpSp>
      <p:sp>
        <p:nvSpPr>
          <p:cNvPr id="53" name="Freeform 1140"/>
          <p:cNvSpPr>
            <a:spLocks noEditPoints="1"/>
          </p:cNvSpPr>
          <p:nvPr/>
        </p:nvSpPr>
        <p:spPr bwMode="auto">
          <a:xfrm>
            <a:off x="5293252" y="4295654"/>
            <a:ext cx="494142" cy="314457"/>
          </a:xfrm>
          <a:custGeom>
            <a:avLst/>
            <a:gdLst>
              <a:gd name="T0" fmla="*/ 89 w 99"/>
              <a:gd name="T1" fmla="*/ 0 h 64"/>
              <a:gd name="T2" fmla="*/ 10 w 99"/>
              <a:gd name="T3" fmla="*/ 0 h 64"/>
              <a:gd name="T4" fmla="*/ 10 w 99"/>
              <a:gd name="T5" fmla="*/ 0 h 64"/>
              <a:gd name="T6" fmla="*/ 6 w 99"/>
              <a:gd name="T7" fmla="*/ 1 h 64"/>
              <a:gd name="T8" fmla="*/ 2 w 99"/>
              <a:gd name="T9" fmla="*/ 3 h 64"/>
              <a:gd name="T10" fmla="*/ 1 w 99"/>
              <a:gd name="T11" fmla="*/ 6 h 64"/>
              <a:gd name="T12" fmla="*/ 0 w 99"/>
              <a:gd name="T13" fmla="*/ 10 h 64"/>
              <a:gd name="T14" fmla="*/ 0 w 99"/>
              <a:gd name="T15" fmla="*/ 54 h 64"/>
              <a:gd name="T16" fmla="*/ 0 w 99"/>
              <a:gd name="T17" fmla="*/ 54 h 64"/>
              <a:gd name="T18" fmla="*/ 1 w 99"/>
              <a:gd name="T19" fmla="*/ 58 h 64"/>
              <a:gd name="T20" fmla="*/ 2 w 99"/>
              <a:gd name="T21" fmla="*/ 62 h 64"/>
              <a:gd name="T22" fmla="*/ 6 w 99"/>
              <a:gd name="T23" fmla="*/ 63 h 64"/>
              <a:gd name="T24" fmla="*/ 10 w 99"/>
              <a:gd name="T25" fmla="*/ 64 h 64"/>
              <a:gd name="T26" fmla="*/ 89 w 99"/>
              <a:gd name="T27" fmla="*/ 64 h 64"/>
              <a:gd name="T28" fmla="*/ 89 w 99"/>
              <a:gd name="T29" fmla="*/ 64 h 64"/>
              <a:gd name="T30" fmla="*/ 93 w 99"/>
              <a:gd name="T31" fmla="*/ 63 h 64"/>
              <a:gd name="T32" fmla="*/ 96 w 99"/>
              <a:gd name="T33" fmla="*/ 62 h 64"/>
              <a:gd name="T34" fmla="*/ 97 w 99"/>
              <a:gd name="T35" fmla="*/ 58 h 64"/>
              <a:gd name="T36" fmla="*/ 99 w 99"/>
              <a:gd name="T37" fmla="*/ 54 h 64"/>
              <a:gd name="T38" fmla="*/ 99 w 99"/>
              <a:gd name="T39" fmla="*/ 10 h 64"/>
              <a:gd name="T40" fmla="*/ 99 w 99"/>
              <a:gd name="T41" fmla="*/ 10 h 64"/>
              <a:gd name="T42" fmla="*/ 97 w 99"/>
              <a:gd name="T43" fmla="*/ 6 h 64"/>
              <a:gd name="T44" fmla="*/ 96 w 99"/>
              <a:gd name="T45" fmla="*/ 3 h 64"/>
              <a:gd name="T46" fmla="*/ 93 w 99"/>
              <a:gd name="T47" fmla="*/ 1 h 64"/>
              <a:gd name="T48" fmla="*/ 89 w 99"/>
              <a:gd name="T49" fmla="*/ 0 h 64"/>
              <a:gd name="T50" fmla="*/ 89 w 99"/>
              <a:gd name="T51" fmla="*/ 0 h 64"/>
              <a:gd name="T52" fmla="*/ 79 w 99"/>
              <a:gd name="T53" fmla="*/ 10 h 64"/>
              <a:gd name="T54" fmla="*/ 49 w 99"/>
              <a:gd name="T55" fmla="*/ 28 h 64"/>
              <a:gd name="T56" fmla="*/ 20 w 99"/>
              <a:gd name="T57" fmla="*/ 10 h 64"/>
              <a:gd name="T58" fmla="*/ 79 w 99"/>
              <a:gd name="T59" fmla="*/ 10 h 64"/>
              <a:gd name="T60" fmla="*/ 10 w 99"/>
              <a:gd name="T61" fmla="*/ 54 h 64"/>
              <a:gd name="T62" fmla="*/ 10 w 99"/>
              <a:gd name="T63" fmla="*/ 16 h 64"/>
              <a:gd name="T64" fmla="*/ 47 w 99"/>
              <a:gd name="T65" fmla="*/ 38 h 64"/>
              <a:gd name="T66" fmla="*/ 47 w 99"/>
              <a:gd name="T67" fmla="*/ 38 h 64"/>
              <a:gd name="T68" fmla="*/ 49 w 99"/>
              <a:gd name="T69" fmla="*/ 40 h 64"/>
              <a:gd name="T70" fmla="*/ 49 w 99"/>
              <a:gd name="T71" fmla="*/ 40 h 64"/>
              <a:gd name="T72" fmla="*/ 52 w 99"/>
              <a:gd name="T73" fmla="*/ 38 h 64"/>
              <a:gd name="T74" fmla="*/ 89 w 99"/>
              <a:gd name="T75" fmla="*/ 16 h 64"/>
              <a:gd name="T76" fmla="*/ 89 w 99"/>
              <a:gd name="T77" fmla="*/ 54 h 64"/>
              <a:gd name="T78" fmla="*/ 10 w 99"/>
              <a:gd name="T79"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 h="64">
                <a:moveTo>
                  <a:pt x="89" y="0"/>
                </a:moveTo>
                <a:lnTo>
                  <a:pt x="10" y="0"/>
                </a:lnTo>
                <a:lnTo>
                  <a:pt x="10" y="0"/>
                </a:lnTo>
                <a:lnTo>
                  <a:pt x="6" y="1"/>
                </a:lnTo>
                <a:lnTo>
                  <a:pt x="2" y="3"/>
                </a:lnTo>
                <a:lnTo>
                  <a:pt x="1" y="6"/>
                </a:lnTo>
                <a:lnTo>
                  <a:pt x="0" y="10"/>
                </a:lnTo>
                <a:lnTo>
                  <a:pt x="0" y="54"/>
                </a:lnTo>
                <a:lnTo>
                  <a:pt x="0" y="54"/>
                </a:lnTo>
                <a:lnTo>
                  <a:pt x="1" y="58"/>
                </a:lnTo>
                <a:lnTo>
                  <a:pt x="2" y="62"/>
                </a:lnTo>
                <a:lnTo>
                  <a:pt x="6" y="63"/>
                </a:lnTo>
                <a:lnTo>
                  <a:pt x="10" y="64"/>
                </a:lnTo>
                <a:lnTo>
                  <a:pt x="89" y="64"/>
                </a:lnTo>
                <a:lnTo>
                  <a:pt x="89" y="64"/>
                </a:lnTo>
                <a:lnTo>
                  <a:pt x="93" y="63"/>
                </a:lnTo>
                <a:lnTo>
                  <a:pt x="96" y="62"/>
                </a:lnTo>
                <a:lnTo>
                  <a:pt x="97" y="58"/>
                </a:lnTo>
                <a:lnTo>
                  <a:pt x="99" y="54"/>
                </a:lnTo>
                <a:lnTo>
                  <a:pt x="99" y="10"/>
                </a:lnTo>
                <a:lnTo>
                  <a:pt x="99" y="10"/>
                </a:lnTo>
                <a:lnTo>
                  <a:pt x="97" y="6"/>
                </a:lnTo>
                <a:lnTo>
                  <a:pt x="96" y="3"/>
                </a:lnTo>
                <a:lnTo>
                  <a:pt x="93" y="1"/>
                </a:lnTo>
                <a:lnTo>
                  <a:pt x="89" y="0"/>
                </a:lnTo>
                <a:lnTo>
                  <a:pt x="89" y="0"/>
                </a:lnTo>
                <a:close/>
                <a:moveTo>
                  <a:pt x="79" y="10"/>
                </a:moveTo>
                <a:lnTo>
                  <a:pt x="49" y="28"/>
                </a:lnTo>
                <a:lnTo>
                  <a:pt x="20" y="10"/>
                </a:lnTo>
                <a:lnTo>
                  <a:pt x="79" y="10"/>
                </a:lnTo>
                <a:close/>
                <a:moveTo>
                  <a:pt x="10" y="54"/>
                </a:moveTo>
                <a:lnTo>
                  <a:pt x="10" y="16"/>
                </a:lnTo>
                <a:lnTo>
                  <a:pt x="47" y="38"/>
                </a:lnTo>
                <a:lnTo>
                  <a:pt x="47" y="38"/>
                </a:lnTo>
                <a:lnTo>
                  <a:pt x="49" y="40"/>
                </a:lnTo>
                <a:lnTo>
                  <a:pt x="49" y="40"/>
                </a:lnTo>
                <a:lnTo>
                  <a:pt x="52" y="38"/>
                </a:lnTo>
                <a:lnTo>
                  <a:pt x="89" y="16"/>
                </a:lnTo>
                <a:lnTo>
                  <a:pt x="89" y="54"/>
                </a:lnTo>
                <a:lnTo>
                  <a:pt x="10" y="54"/>
                </a:lnTo>
                <a:close/>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en-US" sz="2400"/>
          </a:p>
        </p:txBody>
      </p:sp>
      <p:grpSp>
        <p:nvGrpSpPr>
          <p:cNvPr id="54" name="Group 53"/>
          <p:cNvGrpSpPr/>
          <p:nvPr/>
        </p:nvGrpSpPr>
        <p:grpSpPr>
          <a:xfrm>
            <a:off x="8361722" y="4173003"/>
            <a:ext cx="452193" cy="465113"/>
            <a:chOff x="1277948" y="2323169"/>
            <a:chExt cx="166839" cy="171607"/>
          </a:xfrm>
          <a:solidFill>
            <a:schemeClr val="accent1"/>
          </a:solidFill>
        </p:grpSpPr>
        <p:sp>
          <p:nvSpPr>
            <p:cNvPr id="55" name="Freeform 1244"/>
            <p:cNvSpPr>
              <a:spLocks noEditPoints="1"/>
            </p:cNvSpPr>
            <p:nvPr/>
          </p:nvSpPr>
          <p:spPr bwMode="auto">
            <a:xfrm>
              <a:off x="1292250" y="2404206"/>
              <a:ext cx="138238" cy="90570"/>
            </a:xfrm>
            <a:custGeom>
              <a:avLst/>
              <a:gdLst>
                <a:gd name="T0" fmla="*/ 60 w 89"/>
                <a:gd name="T1" fmla="*/ 0 h 59"/>
                <a:gd name="T2" fmla="*/ 50 w 89"/>
                <a:gd name="T3" fmla="*/ 10 h 59"/>
                <a:gd name="T4" fmla="*/ 40 w 89"/>
                <a:gd name="T5" fmla="*/ 0 h 59"/>
                <a:gd name="T6" fmla="*/ 30 w 89"/>
                <a:gd name="T7" fmla="*/ 10 h 59"/>
                <a:gd name="T8" fmla="*/ 24 w 89"/>
                <a:gd name="T9" fmla="*/ 11 h 59"/>
                <a:gd name="T10" fmla="*/ 13 w 89"/>
                <a:gd name="T11" fmla="*/ 17 h 59"/>
                <a:gd name="T12" fmla="*/ 5 w 89"/>
                <a:gd name="T13" fmla="*/ 27 h 59"/>
                <a:gd name="T14" fmla="*/ 0 w 89"/>
                <a:gd name="T15" fmla="*/ 38 h 59"/>
                <a:gd name="T16" fmla="*/ 0 w 89"/>
                <a:gd name="T17" fmla="*/ 59 h 59"/>
                <a:gd name="T18" fmla="*/ 89 w 89"/>
                <a:gd name="T19" fmla="*/ 45 h 59"/>
                <a:gd name="T20" fmla="*/ 89 w 89"/>
                <a:gd name="T21" fmla="*/ 38 h 59"/>
                <a:gd name="T22" fmla="*/ 84 w 89"/>
                <a:gd name="T23" fmla="*/ 27 h 59"/>
                <a:gd name="T24" fmla="*/ 77 w 89"/>
                <a:gd name="T25" fmla="*/ 17 h 59"/>
                <a:gd name="T26" fmla="*/ 66 w 89"/>
                <a:gd name="T27" fmla="*/ 11 h 59"/>
                <a:gd name="T28" fmla="*/ 60 w 89"/>
                <a:gd name="T29" fmla="*/ 10 h 59"/>
                <a:gd name="T30" fmla="*/ 35 w 89"/>
                <a:gd name="T31" fmla="*/ 40 h 59"/>
                <a:gd name="T32" fmla="*/ 37 w 89"/>
                <a:gd name="T33" fmla="*/ 32 h 59"/>
                <a:gd name="T34" fmla="*/ 45 w 89"/>
                <a:gd name="T35" fmla="*/ 30 h 59"/>
                <a:gd name="T36" fmla="*/ 48 w 89"/>
                <a:gd name="T37" fmla="*/ 31 h 59"/>
                <a:gd name="T38" fmla="*/ 53 w 89"/>
                <a:gd name="T39" fmla="*/ 36 h 59"/>
                <a:gd name="T40" fmla="*/ 55 w 89"/>
                <a:gd name="T41" fmla="*/ 40 h 59"/>
                <a:gd name="T42" fmla="*/ 52 w 89"/>
                <a:gd name="T43" fmla="*/ 47 h 59"/>
                <a:gd name="T44" fmla="*/ 45 w 89"/>
                <a:gd name="T45" fmla="*/ 49 h 59"/>
                <a:gd name="T46" fmla="*/ 41 w 89"/>
                <a:gd name="T47" fmla="*/ 48 h 59"/>
                <a:gd name="T48" fmla="*/ 36 w 89"/>
                <a:gd name="T49" fmla="*/ 43 h 59"/>
                <a:gd name="T50" fmla="*/ 35 w 89"/>
                <a:gd name="T51" fmla="*/ 40 h 59"/>
                <a:gd name="T52" fmla="*/ 62 w 89"/>
                <a:gd name="T53" fmla="*/ 49 h 59"/>
                <a:gd name="T54" fmla="*/ 63 w 89"/>
                <a:gd name="T55" fmla="*/ 45 h 59"/>
                <a:gd name="T56" fmla="*/ 65 w 89"/>
                <a:gd name="T57" fmla="*/ 40 h 59"/>
                <a:gd name="T58" fmla="*/ 63 w 89"/>
                <a:gd name="T59" fmla="*/ 32 h 59"/>
                <a:gd name="T60" fmla="*/ 52 w 89"/>
                <a:gd name="T61" fmla="*/ 21 h 59"/>
                <a:gd name="T62" fmla="*/ 45 w 89"/>
                <a:gd name="T63" fmla="*/ 20 h 59"/>
                <a:gd name="T64" fmla="*/ 41 w 89"/>
                <a:gd name="T65" fmla="*/ 20 h 59"/>
                <a:gd name="T66" fmla="*/ 31 w 89"/>
                <a:gd name="T67" fmla="*/ 26 h 59"/>
                <a:gd name="T68" fmla="*/ 25 w 89"/>
                <a:gd name="T69" fmla="*/ 36 h 59"/>
                <a:gd name="T70" fmla="*/ 25 w 89"/>
                <a:gd name="T71" fmla="*/ 40 h 59"/>
                <a:gd name="T72" fmla="*/ 28 w 89"/>
                <a:gd name="T73" fmla="*/ 49 h 59"/>
                <a:gd name="T74" fmla="*/ 10 w 89"/>
                <a:gd name="T75" fmla="*/ 45 h 59"/>
                <a:gd name="T76" fmla="*/ 10 w 89"/>
                <a:gd name="T77" fmla="*/ 40 h 59"/>
                <a:gd name="T78" fmla="*/ 14 w 89"/>
                <a:gd name="T79" fmla="*/ 31 h 59"/>
                <a:gd name="T80" fmla="*/ 21 w 89"/>
                <a:gd name="T81" fmla="*/ 24 h 59"/>
                <a:gd name="T82" fmla="*/ 30 w 89"/>
                <a:gd name="T83" fmla="*/ 20 h 59"/>
                <a:gd name="T84" fmla="*/ 45 w 89"/>
                <a:gd name="T85" fmla="*/ 20 h 59"/>
                <a:gd name="T86" fmla="*/ 55 w 89"/>
                <a:gd name="T87" fmla="*/ 20 h 59"/>
                <a:gd name="T88" fmla="*/ 65 w 89"/>
                <a:gd name="T89" fmla="*/ 22 h 59"/>
                <a:gd name="T90" fmla="*/ 72 w 89"/>
                <a:gd name="T91" fmla="*/ 27 h 59"/>
                <a:gd name="T92" fmla="*/ 77 w 89"/>
                <a:gd name="T93" fmla="*/ 35 h 59"/>
                <a:gd name="T94" fmla="*/ 79 w 89"/>
                <a:gd name="T95"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 h="59">
                  <a:moveTo>
                    <a:pt x="60" y="10"/>
                  </a:moveTo>
                  <a:lnTo>
                    <a:pt x="60" y="0"/>
                  </a:lnTo>
                  <a:lnTo>
                    <a:pt x="50" y="0"/>
                  </a:lnTo>
                  <a:lnTo>
                    <a:pt x="50" y="10"/>
                  </a:lnTo>
                  <a:lnTo>
                    <a:pt x="40" y="10"/>
                  </a:lnTo>
                  <a:lnTo>
                    <a:pt x="40" y="0"/>
                  </a:lnTo>
                  <a:lnTo>
                    <a:pt x="30" y="0"/>
                  </a:lnTo>
                  <a:lnTo>
                    <a:pt x="30" y="10"/>
                  </a:lnTo>
                  <a:lnTo>
                    <a:pt x="30" y="10"/>
                  </a:lnTo>
                  <a:lnTo>
                    <a:pt x="24" y="11"/>
                  </a:lnTo>
                  <a:lnTo>
                    <a:pt x="19" y="14"/>
                  </a:lnTo>
                  <a:lnTo>
                    <a:pt x="13" y="17"/>
                  </a:lnTo>
                  <a:lnTo>
                    <a:pt x="9" y="22"/>
                  </a:lnTo>
                  <a:lnTo>
                    <a:pt x="5" y="27"/>
                  </a:lnTo>
                  <a:lnTo>
                    <a:pt x="3" y="32"/>
                  </a:lnTo>
                  <a:lnTo>
                    <a:pt x="0" y="38"/>
                  </a:lnTo>
                  <a:lnTo>
                    <a:pt x="0" y="45"/>
                  </a:lnTo>
                  <a:lnTo>
                    <a:pt x="0" y="59"/>
                  </a:lnTo>
                  <a:lnTo>
                    <a:pt x="89" y="59"/>
                  </a:lnTo>
                  <a:lnTo>
                    <a:pt x="89" y="45"/>
                  </a:lnTo>
                  <a:lnTo>
                    <a:pt x="89" y="45"/>
                  </a:lnTo>
                  <a:lnTo>
                    <a:pt x="89" y="38"/>
                  </a:lnTo>
                  <a:lnTo>
                    <a:pt x="87" y="32"/>
                  </a:lnTo>
                  <a:lnTo>
                    <a:pt x="84" y="27"/>
                  </a:lnTo>
                  <a:lnTo>
                    <a:pt x="81" y="22"/>
                  </a:lnTo>
                  <a:lnTo>
                    <a:pt x="77" y="17"/>
                  </a:lnTo>
                  <a:lnTo>
                    <a:pt x="71" y="14"/>
                  </a:lnTo>
                  <a:lnTo>
                    <a:pt x="66" y="11"/>
                  </a:lnTo>
                  <a:lnTo>
                    <a:pt x="60" y="10"/>
                  </a:lnTo>
                  <a:lnTo>
                    <a:pt x="60" y="10"/>
                  </a:lnTo>
                  <a:close/>
                  <a:moveTo>
                    <a:pt x="35" y="40"/>
                  </a:moveTo>
                  <a:lnTo>
                    <a:pt x="35" y="40"/>
                  </a:lnTo>
                  <a:lnTo>
                    <a:pt x="36" y="36"/>
                  </a:lnTo>
                  <a:lnTo>
                    <a:pt x="37" y="32"/>
                  </a:lnTo>
                  <a:lnTo>
                    <a:pt x="41" y="31"/>
                  </a:lnTo>
                  <a:lnTo>
                    <a:pt x="45" y="30"/>
                  </a:lnTo>
                  <a:lnTo>
                    <a:pt x="45" y="30"/>
                  </a:lnTo>
                  <a:lnTo>
                    <a:pt x="48" y="31"/>
                  </a:lnTo>
                  <a:lnTo>
                    <a:pt x="52" y="32"/>
                  </a:lnTo>
                  <a:lnTo>
                    <a:pt x="53" y="36"/>
                  </a:lnTo>
                  <a:lnTo>
                    <a:pt x="55" y="40"/>
                  </a:lnTo>
                  <a:lnTo>
                    <a:pt x="55" y="40"/>
                  </a:lnTo>
                  <a:lnTo>
                    <a:pt x="53" y="43"/>
                  </a:lnTo>
                  <a:lnTo>
                    <a:pt x="52" y="47"/>
                  </a:lnTo>
                  <a:lnTo>
                    <a:pt x="48" y="48"/>
                  </a:lnTo>
                  <a:lnTo>
                    <a:pt x="45" y="49"/>
                  </a:lnTo>
                  <a:lnTo>
                    <a:pt x="45" y="49"/>
                  </a:lnTo>
                  <a:lnTo>
                    <a:pt x="41" y="48"/>
                  </a:lnTo>
                  <a:lnTo>
                    <a:pt x="37" y="47"/>
                  </a:lnTo>
                  <a:lnTo>
                    <a:pt x="36" y="43"/>
                  </a:lnTo>
                  <a:lnTo>
                    <a:pt x="35" y="40"/>
                  </a:lnTo>
                  <a:lnTo>
                    <a:pt x="35" y="40"/>
                  </a:lnTo>
                  <a:close/>
                  <a:moveTo>
                    <a:pt x="79" y="49"/>
                  </a:moveTo>
                  <a:lnTo>
                    <a:pt x="62" y="49"/>
                  </a:lnTo>
                  <a:lnTo>
                    <a:pt x="62" y="49"/>
                  </a:lnTo>
                  <a:lnTo>
                    <a:pt x="63" y="45"/>
                  </a:lnTo>
                  <a:lnTo>
                    <a:pt x="65" y="40"/>
                  </a:lnTo>
                  <a:lnTo>
                    <a:pt x="65" y="40"/>
                  </a:lnTo>
                  <a:lnTo>
                    <a:pt x="65" y="36"/>
                  </a:lnTo>
                  <a:lnTo>
                    <a:pt x="63" y="32"/>
                  </a:lnTo>
                  <a:lnTo>
                    <a:pt x="58" y="26"/>
                  </a:lnTo>
                  <a:lnTo>
                    <a:pt x="52" y="21"/>
                  </a:lnTo>
                  <a:lnTo>
                    <a:pt x="48" y="20"/>
                  </a:lnTo>
                  <a:lnTo>
                    <a:pt x="45" y="20"/>
                  </a:lnTo>
                  <a:lnTo>
                    <a:pt x="45" y="20"/>
                  </a:lnTo>
                  <a:lnTo>
                    <a:pt x="41" y="20"/>
                  </a:lnTo>
                  <a:lnTo>
                    <a:pt x="37" y="21"/>
                  </a:lnTo>
                  <a:lnTo>
                    <a:pt x="31" y="26"/>
                  </a:lnTo>
                  <a:lnTo>
                    <a:pt x="26" y="32"/>
                  </a:lnTo>
                  <a:lnTo>
                    <a:pt x="25" y="36"/>
                  </a:lnTo>
                  <a:lnTo>
                    <a:pt x="25" y="40"/>
                  </a:lnTo>
                  <a:lnTo>
                    <a:pt x="25" y="40"/>
                  </a:lnTo>
                  <a:lnTo>
                    <a:pt x="26" y="45"/>
                  </a:lnTo>
                  <a:lnTo>
                    <a:pt x="28" y="49"/>
                  </a:lnTo>
                  <a:lnTo>
                    <a:pt x="10" y="49"/>
                  </a:lnTo>
                  <a:lnTo>
                    <a:pt x="10" y="45"/>
                  </a:lnTo>
                  <a:lnTo>
                    <a:pt x="10" y="45"/>
                  </a:lnTo>
                  <a:lnTo>
                    <a:pt x="10" y="40"/>
                  </a:lnTo>
                  <a:lnTo>
                    <a:pt x="13" y="35"/>
                  </a:lnTo>
                  <a:lnTo>
                    <a:pt x="14" y="31"/>
                  </a:lnTo>
                  <a:lnTo>
                    <a:pt x="18" y="27"/>
                  </a:lnTo>
                  <a:lnTo>
                    <a:pt x="21" y="24"/>
                  </a:lnTo>
                  <a:lnTo>
                    <a:pt x="25" y="22"/>
                  </a:lnTo>
                  <a:lnTo>
                    <a:pt x="30" y="20"/>
                  </a:lnTo>
                  <a:lnTo>
                    <a:pt x="35" y="20"/>
                  </a:lnTo>
                  <a:lnTo>
                    <a:pt x="45" y="20"/>
                  </a:lnTo>
                  <a:lnTo>
                    <a:pt x="55" y="20"/>
                  </a:lnTo>
                  <a:lnTo>
                    <a:pt x="55" y="20"/>
                  </a:lnTo>
                  <a:lnTo>
                    <a:pt x="60" y="20"/>
                  </a:lnTo>
                  <a:lnTo>
                    <a:pt x="65" y="22"/>
                  </a:lnTo>
                  <a:lnTo>
                    <a:pt x="68" y="24"/>
                  </a:lnTo>
                  <a:lnTo>
                    <a:pt x="72" y="27"/>
                  </a:lnTo>
                  <a:lnTo>
                    <a:pt x="76" y="31"/>
                  </a:lnTo>
                  <a:lnTo>
                    <a:pt x="77" y="35"/>
                  </a:lnTo>
                  <a:lnTo>
                    <a:pt x="79" y="40"/>
                  </a:lnTo>
                  <a:lnTo>
                    <a:pt x="79" y="45"/>
                  </a:lnTo>
                  <a:lnTo>
                    <a:pt x="79"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sp>
          <p:nvSpPr>
            <p:cNvPr id="56" name="Freeform 1245"/>
            <p:cNvSpPr>
              <a:spLocks noEditPoints="1"/>
            </p:cNvSpPr>
            <p:nvPr/>
          </p:nvSpPr>
          <p:spPr bwMode="auto">
            <a:xfrm>
              <a:off x="1277948" y="2323169"/>
              <a:ext cx="166839" cy="90570"/>
            </a:xfrm>
            <a:custGeom>
              <a:avLst/>
              <a:gdLst>
                <a:gd name="T0" fmla="*/ 86 w 104"/>
                <a:gd name="T1" fmla="*/ 15 h 55"/>
                <a:gd name="T2" fmla="*/ 79 w 104"/>
                <a:gd name="T3" fmla="*/ 8 h 55"/>
                <a:gd name="T4" fmla="*/ 62 w 104"/>
                <a:gd name="T5" fmla="*/ 1 h 55"/>
                <a:gd name="T6" fmla="*/ 42 w 104"/>
                <a:gd name="T7" fmla="*/ 1 h 55"/>
                <a:gd name="T8" fmla="*/ 25 w 104"/>
                <a:gd name="T9" fmla="*/ 8 h 55"/>
                <a:gd name="T10" fmla="*/ 2 w 104"/>
                <a:gd name="T11" fmla="*/ 28 h 55"/>
                <a:gd name="T12" fmla="*/ 1 w 104"/>
                <a:gd name="T13" fmla="*/ 32 h 55"/>
                <a:gd name="T14" fmla="*/ 0 w 104"/>
                <a:gd name="T15" fmla="*/ 36 h 55"/>
                <a:gd name="T16" fmla="*/ 2 w 104"/>
                <a:gd name="T17" fmla="*/ 42 h 55"/>
                <a:gd name="T18" fmla="*/ 14 w 104"/>
                <a:gd name="T19" fmla="*/ 53 h 55"/>
                <a:gd name="T20" fmla="*/ 21 w 104"/>
                <a:gd name="T21" fmla="*/ 55 h 55"/>
                <a:gd name="T22" fmla="*/ 25 w 104"/>
                <a:gd name="T23" fmla="*/ 55 h 55"/>
                <a:gd name="T24" fmla="*/ 38 w 104"/>
                <a:gd name="T25" fmla="*/ 42 h 55"/>
                <a:gd name="T26" fmla="*/ 39 w 104"/>
                <a:gd name="T27" fmla="*/ 39 h 55"/>
                <a:gd name="T28" fmla="*/ 41 w 104"/>
                <a:gd name="T29" fmla="*/ 36 h 55"/>
                <a:gd name="T30" fmla="*/ 38 w 104"/>
                <a:gd name="T31" fmla="*/ 28 h 55"/>
                <a:gd name="T32" fmla="*/ 27 w 104"/>
                <a:gd name="T33" fmla="*/ 18 h 55"/>
                <a:gd name="T34" fmla="*/ 39 w 104"/>
                <a:gd name="T35" fmla="*/ 12 h 55"/>
                <a:gd name="T36" fmla="*/ 52 w 104"/>
                <a:gd name="T37" fmla="*/ 10 h 55"/>
                <a:gd name="T38" fmla="*/ 64 w 104"/>
                <a:gd name="T39" fmla="*/ 12 h 55"/>
                <a:gd name="T40" fmla="*/ 76 w 104"/>
                <a:gd name="T41" fmla="*/ 18 h 55"/>
                <a:gd name="T42" fmla="*/ 65 w 104"/>
                <a:gd name="T43" fmla="*/ 28 h 55"/>
                <a:gd name="T44" fmla="*/ 63 w 104"/>
                <a:gd name="T45" fmla="*/ 36 h 55"/>
                <a:gd name="T46" fmla="*/ 65 w 104"/>
                <a:gd name="T47" fmla="*/ 42 h 55"/>
                <a:gd name="T48" fmla="*/ 76 w 104"/>
                <a:gd name="T49" fmla="*/ 53 h 55"/>
                <a:gd name="T50" fmla="*/ 83 w 104"/>
                <a:gd name="T51" fmla="*/ 55 h 55"/>
                <a:gd name="T52" fmla="*/ 88 w 104"/>
                <a:gd name="T53" fmla="*/ 55 h 55"/>
                <a:gd name="T54" fmla="*/ 101 w 104"/>
                <a:gd name="T55" fmla="*/ 42 h 55"/>
                <a:gd name="T56" fmla="*/ 102 w 104"/>
                <a:gd name="T57" fmla="*/ 39 h 55"/>
                <a:gd name="T58" fmla="*/ 102 w 104"/>
                <a:gd name="T59" fmla="*/ 32 h 55"/>
                <a:gd name="T60" fmla="*/ 101 w 104"/>
                <a:gd name="T61" fmla="*/ 28 h 55"/>
                <a:gd name="T62" fmla="*/ 21 w 104"/>
                <a:gd name="T63" fmla="*/ 25 h 55"/>
                <a:gd name="T64" fmla="*/ 21 w 104"/>
                <a:gd name="T65" fmla="*/ 45 h 55"/>
                <a:gd name="T66" fmla="*/ 83 w 104"/>
                <a:gd name="T67" fmla="*/ 45 h 55"/>
                <a:gd name="T68" fmla="*/ 83 w 104"/>
                <a:gd name="T69" fmla="*/ 25 h 55"/>
                <a:gd name="T70" fmla="*/ 83 w 104"/>
                <a:gd name="T71" fmla="*/ 4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55">
                  <a:moveTo>
                    <a:pt x="101" y="28"/>
                  </a:moveTo>
                  <a:lnTo>
                    <a:pt x="86" y="15"/>
                  </a:lnTo>
                  <a:lnTo>
                    <a:pt x="86" y="15"/>
                  </a:lnTo>
                  <a:lnTo>
                    <a:pt x="79" y="8"/>
                  </a:lnTo>
                  <a:lnTo>
                    <a:pt x="70" y="4"/>
                  </a:lnTo>
                  <a:lnTo>
                    <a:pt x="62" y="1"/>
                  </a:lnTo>
                  <a:lnTo>
                    <a:pt x="52" y="0"/>
                  </a:lnTo>
                  <a:lnTo>
                    <a:pt x="42" y="1"/>
                  </a:lnTo>
                  <a:lnTo>
                    <a:pt x="33" y="4"/>
                  </a:lnTo>
                  <a:lnTo>
                    <a:pt x="25" y="8"/>
                  </a:lnTo>
                  <a:lnTo>
                    <a:pt x="17" y="15"/>
                  </a:lnTo>
                  <a:lnTo>
                    <a:pt x="2" y="28"/>
                  </a:lnTo>
                  <a:lnTo>
                    <a:pt x="2" y="28"/>
                  </a:lnTo>
                  <a:lnTo>
                    <a:pt x="1" y="32"/>
                  </a:lnTo>
                  <a:lnTo>
                    <a:pt x="0" y="36"/>
                  </a:lnTo>
                  <a:lnTo>
                    <a:pt x="0" y="36"/>
                  </a:lnTo>
                  <a:lnTo>
                    <a:pt x="1" y="39"/>
                  </a:lnTo>
                  <a:lnTo>
                    <a:pt x="2" y="42"/>
                  </a:lnTo>
                  <a:lnTo>
                    <a:pt x="14" y="53"/>
                  </a:lnTo>
                  <a:lnTo>
                    <a:pt x="14" y="53"/>
                  </a:lnTo>
                  <a:lnTo>
                    <a:pt x="16" y="55"/>
                  </a:lnTo>
                  <a:lnTo>
                    <a:pt x="21" y="55"/>
                  </a:lnTo>
                  <a:lnTo>
                    <a:pt x="21" y="55"/>
                  </a:lnTo>
                  <a:lnTo>
                    <a:pt x="25" y="55"/>
                  </a:lnTo>
                  <a:lnTo>
                    <a:pt x="27" y="53"/>
                  </a:lnTo>
                  <a:lnTo>
                    <a:pt x="38" y="42"/>
                  </a:lnTo>
                  <a:lnTo>
                    <a:pt x="38" y="42"/>
                  </a:lnTo>
                  <a:lnTo>
                    <a:pt x="39" y="39"/>
                  </a:lnTo>
                  <a:lnTo>
                    <a:pt x="41" y="36"/>
                  </a:lnTo>
                  <a:lnTo>
                    <a:pt x="41" y="36"/>
                  </a:lnTo>
                  <a:lnTo>
                    <a:pt x="39" y="32"/>
                  </a:lnTo>
                  <a:lnTo>
                    <a:pt x="38" y="28"/>
                  </a:lnTo>
                  <a:lnTo>
                    <a:pt x="27" y="18"/>
                  </a:lnTo>
                  <a:lnTo>
                    <a:pt x="27" y="18"/>
                  </a:lnTo>
                  <a:lnTo>
                    <a:pt x="33" y="15"/>
                  </a:lnTo>
                  <a:lnTo>
                    <a:pt x="39" y="12"/>
                  </a:lnTo>
                  <a:lnTo>
                    <a:pt x="46" y="10"/>
                  </a:lnTo>
                  <a:lnTo>
                    <a:pt x="52" y="10"/>
                  </a:lnTo>
                  <a:lnTo>
                    <a:pt x="58" y="10"/>
                  </a:lnTo>
                  <a:lnTo>
                    <a:pt x="64" y="12"/>
                  </a:lnTo>
                  <a:lnTo>
                    <a:pt x="70" y="15"/>
                  </a:lnTo>
                  <a:lnTo>
                    <a:pt x="76" y="18"/>
                  </a:lnTo>
                  <a:lnTo>
                    <a:pt x="65" y="28"/>
                  </a:lnTo>
                  <a:lnTo>
                    <a:pt x="65" y="28"/>
                  </a:lnTo>
                  <a:lnTo>
                    <a:pt x="64" y="32"/>
                  </a:lnTo>
                  <a:lnTo>
                    <a:pt x="63" y="36"/>
                  </a:lnTo>
                  <a:lnTo>
                    <a:pt x="64" y="39"/>
                  </a:lnTo>
                  <a:lnTo>
                    <a:pt x="65" y="42"/>
                  </a:lnTo>
                  <a:lnTo>
                    <a:pt x="76" y="53"/>
                  </a:lnTo>
                  <a:lnTo>
                    <a:pt x="76" y="53"/>
                  </a:lnTo>
                  <a:lnTo>
                    <a:pt x="79" y="55"/>
                  </a:lnTo>
                  <a:lnTo>
                    <a:pt x="83" y="55"/>
                  </a:lnTo>
                  <a:lnTo>
                    <a:pt x="83" y="55"/>
                  </a:lnTo>
                  <a:lnTo>
                    <a:pt x="88" y="55"/>
                  </a:lnTo>
                  <a:lnTo>
                    <a:pt x="90" y="53"/>
                  </a:lnTo>
                  <a:lnTo>
                    <a:pt x="101" y="42"/>
                  </a:lnTo>
                  <a:lnTo>
                    <a:pt x="101" y="42"/>
                  </a:lnTo>
                  <a:lnTo>
                    <a:pt x="102" y="39"/>
                  </a:lnTo>
                  <a:lnTo>
                    <a:pt x="104" y="36"/>
                  </a:lnTo>
                  <a:lnTo>
                    <a:pt x="102" y="32"/>
                  </a:lnTo>
                  <a:lnTo>
                    <a:pt x="101" y="28"/>
                  </a:lnTo>
                  <a:lnTo>
                    <a:pt x="101" y="28"/>
                  </a:lnTo>
                  <a:close/>
                  <a:moveTo>
                    <a:pt x="10" y="36"/>
                  </a:moveTo>
                  <a:lnTo>
                    <a:pt x="21" y="25"/>
                  </a:lnTo>
                  <a:lnTo>
                    <a:pt x="31" y="36"/>
                  </a:lnTo>
                  <a:lnTo>
                    <a:pt x="21" y="45"/>
                  </a:lnTo>
                  <a:lnTo>
                    <a:pt x="10" y="36"/>
                  </a:lnTo>
                  <a:close/>
                  <a:moveTo>
                    <a:pt x="83" y="45"/>
                  </a:moveTo>
                  <a:lnTo>
                    <a:pt x="73" y="36"/>
                  </a:lnTo>
                  <a:lnTo>
                    <a:pt x="83" y="25"/>
                  </a:lnTo>
                  <a:lnTo>
                    <a:pt x="94" y="36"/>
                  </a:lnTo>
                  <a:lnTo>
                    <a:pt x="83"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400"/>
            </a:p>
          </p:txBody>
        </p:sp>
      </p:grpSp>
      <p:sp>
        <p:nvSpPr>
          <p:cNvPr id="58" name="TextBox 57"/>
          <p:cNvSpPr txBox="1"/>
          <p:nvPr/>
        </p:nvSpPr>
        <p:spPr>
          <a:xfrm>
            <a:off x="2294182" y="1247645"/>
            <a:ext cx="7676661" cy="1938992"/>
          </a:xfrm>
          <a:prstGeom prst="rect">
            <a:avLst/>
          </a:prstGeom>
          <a:noFill/>
        </p:spPr>
        <p:txBody>
          <a:bodyPr wrap="square" rtlCol="0">
            <a:spAutoFit/>
          </a:bodyPr>
          <a:lstStyle/>
          <a:p>
            <a:pPr lvl="1" algn="ctr"/>
            <a:r>
              <a:rPr lang="en-US" sz="6000" dirty="0">
                <a:solidFill>
                  <a:schemeClr val="accent2"/>
                </a:solidFill>
                <a:latin typeface="Lato Black" panose="020F0A02020204030203" pitchFamily="34" charset="0"/>
              </a:rPr>
              <a:t>THANK YOU FOR WATCHING</a:t>
            </a:r>
            <a:endParaRPr lang="id-ID" sz="6000" b="1" dirty="0">
              <a:solidFill>
                <a:schemeClr val="accent2"/>
              </a:solidFill>
              <a:latin typeface="Lato Black" panose="020F0A02020204030203" pitchFamily="34" charset="0"/>
            </a:endParaRPr>
          </a:p>
        </p:txBody>
      </p:sp>
      <p:cxnSp>
        <p:nvCxnSpPr>
          <p:cNvPr id="59" name="Straight Connector 58"/>
          <p:cNvCxnSpPr/>
          <p:nvPr/>
        </p:nvCxnSpPr>
        <p:spPr>
          <a:xfrm>
            <a:off x="287218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040058"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9084473" y="3951388"/>
            <a:ext cx="0" cy="11092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5776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2</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312189" y="1764466"/>
            <a:ext cx="4153410" cy="3329063"/>
          </a:xfrm>
          <a:prstGeom prst="rect">
            <a:avLst/>
          </a:prstGeom>
          <a:noFill/>
          <a:ln>
            <a:noFill/>
          </a:ln>
        </p:spPr>
        <p:txBody>
          <a:bodyPr spcFirstLastPara="1" wrap="square" lIns="121900" tIns="121900" rIns="121900" bIns="121900" rtlCol="0" anchor="ctr" anchorCtr="0">
            <a:normAutofit/>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Pittsfield, MA</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$1.6B in assets</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Over 100,000 members</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322 FTEs</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14 branches</a:t>
            </a:r>
          </a:p>
          <a:p>
            <a:pPr marL="152396">
              <a:lnSpc>
                <a:spcPct val="115000"/>
              </a:lnSpc>
              <a:spcAft>
                <a:spcPts val="800"/>
              </a:spcAft>
              <a:buClr>
                <a:schemeClr val="dk2"/>
              </a:buClr>
              <a:buSzPts val="1800"/>
            </a:pPr>
            <a:endParaRPr lang="en-US" sz="1467" dirty="0">
              <a:solidFill>
                <a:schemeClr val="dk2"/>
              </a:solidFill>
              <a:latin typeface="Roboto" panose="020B0604020202020204" charset="0"/>
              <a:ea typeface="Roboto" panose="020B0604020202020204" charset="0"/>
              <a:cs typeface="Arial"/>
              <a:sym typeface="Arial"/>
            </a:endParaRPr>
          </a:p>
          <a:p>
            <a:pPr marL="609585" indent="-457189">
              <a:lnSpc>
                <a:spcPct val="115000"/>
              </a:lnSpc>
              <a:spcAft>
                <a:spcPts val="800"/>
              </a:spcAft>
              <a:buClr>
                <a:schemeClr val="dk2"/>
              </a:buClr>
              <a:buSzPts val="1800"/>
              <a:buFont typeface="Arial"/>
              <a:buChar char="●"/>
            </a:pPr>
            <a:endParaRPr lang="en-US" sz="1467" dirty="0">
              <a:solidFill>
                <a:schemeClr val="dk2"/>
              </a:solidFill>
              <a:latin typeface="Roboto" panose="020B0604020202020204" charset="0"/>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0"/>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About Greylock FCU</a:t>
            </a:r>
            <a:endParaRPr lang="en-US" sz="3200" b="1" dirty="0">
              <a:solidFill>
                <a:schemeClr val="tx2"/>
              </a:solidFill>
            </a:endParaRPr>
          </a:p>
        </p:txBody>
      </p:sp>
      <p:pic>
        <p:nvPicPr>
          <p:cNvPr id="5" name="Picture 4">
            <a:extLst>
              <a:ext uri="{FF2B5EF4-FFF2-40B4-BE49-F238E27FC236}">
                <a16:creationId xmlns:a16="http://schemas.microsoft.com/office/drawing/2014/main" id="{8BA6A128-F064-038C-5AED-52A5D9507B6E}"/>
              </a:ext>
            </a:extLst>
          </p:cNvPr>
          <p:cNvPicPr>
            <a:picLocks noChangeAspect="1"/>
          </p:cNvPicPr>
          <p:nvPr/>
        </p:nvPicPr>
        <p:blipFill rotWithShape="1">
          <a:blip r:embed="rId3"/>
          <a:srcRect l="6929" t="8696" r="8349" b="20000"/>
          <a:stretch/>
        </p:blipFill>
        <p:spPr>
          <a:xfrm>
            <a:off x="4010301" y="1525655"/>
            <a:ext cx="8040826" cy="380668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3</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822648" y="1029958"/>
            <a:ext cx="10637515" cy="5143830"/>
          </a:xfrm>
          <a:prstGeom prst="rect">
            <a:avLst/>
          </a:prstGeom>
          <a:noFill/>
          <a:ln>
            <a:noFill/>
          </a:ln>
        </p:spPr>
        <p:txBody>
          <a:bodyPr spcFirstLastPara="1" wrap="square" lIns="121900" tIns="121900" rIns="121900" bIns="121900" rtlCol="0" anchor="ctr" anchorCtr="0">
            <a:normAutofit/>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Our market covers </a:t>
            </a:r>
            <a:r>
              <a:rPr lang="en-US" sz="2400" b="1" dirty="0">
                <a:latin typeface="+mj-lt"/>
                <a:ea typeface="Roboto" panose="020B0604020202020204" charset="0"/>
                <a:cs typeface="Arial"/>
                <a:sym typeface="Arial"/>
              </a:rPr>
              <a:t>sparsely populated rural areas </a:t>
            </a:r>
            <a:r>
              <a:rPr lang="en-US" sz="2400" dirty="0">
                <a:latin typeface="+mj-lt"/>
                <a:ea typeface="Roboto" panose="020B0604020202020204" charset="0"/>
                <a:cs typeface="Arial"/>
                <a:sym typeface="Arial"/>
              </a:rPr>
              <a:t>in western Massachusetts, eastern New York, and southern Vermont</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The general </a:t>
            </a:r>
            <a:r>
              <a:rPr lang="en-US" sz="2400" b="1" dirty="0">
                <a:latin typeface="+mj-lt"/>
                <a:ea typeface="Roboto" panose="020B0604020202020204" charset="0"/>
                <a:cs typeface="Arial"/>
                <a:sym typeface="Arial"/>
              </a:rPr>
              <a:t>population has been shrinking for decades</a:t>
            </a:r>
            <a:r>
              <a:rPr lang="en-US" sz="2400" dirty="0">
                <a:latin typeface="+mj-lt"/>
                <a:ea typeface="Roboto" panose="020B0604020202020204" charset="0"/>
                <a:cs typeface="Arial"/>
                <a:sym typeface="Arial"/>
              </a:rPr>
              <a:t>. However, we saw a clear trend and area of opportunity.</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Our </a:t>
            </a:r>
            <a:r>
              <a:rPr lang="en-US" sz="2400" b="1" dirty="0">
                <a:latin typeface="+mj-lt"/>
                <a:ea typeface="Roboto" panose="020B0604020202020204" charset="0"/>
                <a:cs typeface="Arial"/>
                <a:sym typeface="Arial"/>
              </a:rPr>
              <a:t>immigrant community and people of color were the only demographics that were growing.</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Prior to 2015, </a:t>
            </a:r>
            <a:r>
              <a:rPr lang="en-US" sz="2400" b="1" dirty="0">
                <a:latin typeface="+mj-lt"/>
                <a:ea typeface="Roboto" panose="020B0604020202020204" charset="0"/>
                <a:cs typeface="Arial"/>
                <a:sym typeface="Arial"/>
              </a:rPr>
              <a:t>we’d been trying, and failing, to do a better job </a:t>
            </a:r>
            <a:r>
              <a:rPr lang="en-US" sz="2400" dirty="0">
                <a:latin typeface="+mj-lt"/>
                <a:ea typeface="Roboto" panose="020B0604020202020204" charset="0"/>
                <a:cs typeface="Arial"/>
                <a:sym typeface="Arial"/>
              </a:rPr>
              <a:t>serving more diverse communities. </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 had to </a:t>
            </a:r>
            <a:r>
              <a:rPr lang="en-US" sz="2400" b="1" dirty="0">
                <a:latin typeface="+mj-lt"/>
                <a:ea typeface="Roboto" panose="020B0604020202020204" charset="0"/>
                <a:cs typeface="Arial"/>
                <a:sym typeface="Arial"/>
              </a:rPr>
              <a:t>change our culture to remain relevant</a:t>
            </a:r>
            <a:r>
              <a:rPr lang="en-US" sz="2400" dirty="0">
                <a:latin typeface="+mj-lt"/>
                <a:ea typeface="Roboto" panose="020B0604020202020204" charset="0"/>
                <a:cs typeface="Arial"/>
                <a:sym typeface="Arial"/>
              </a:rPr>
              <a:t>.</a:t>
            </a:r>
            <a:endParaRPr lang="en-US" sz="2400" b="1" dirty="0">
              <a:latin typeface="+mj-lt"/>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0"/>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The Challenge/Opportunity</a:t>
            </a:r>
            <a:endParaRPr lang="en-US" sz="3200" b="1" dirty="0">
              <a:solidFill>
                <a:schemeClr val="tx2"/>
              </a:solidFill>
            </a:endParaRPr>
          </a:p>
        </p:txBody>
      </p:sp>
    </p:spTree>
    <p:extLst>
      <p:ext uri="{BB962C8B-B14F-4D97-AF65-F5344CB8AC3E}">
        <p14:creationId xmlns:p14="http://schemas.microsoft.com/office/powerpoint/2010/main" val="170305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4</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601538" y="869895"/>
            <a:ext cx="11404932" cy="5645999"/>
          </a:xfrm>
          <a:prstGeom prst="rect">
            <a:avLst/>
          </a:prstGeom>
          <a:noFill/>
          <a:ln>
            <a:noFill/>
          </a:ln>
        </p:spPr>
        <p:txBody>
          <a:bodyPr spcFirstLastPara="1" wrap="square" lIns="121900" tIns="121900" rIns="121900" bIns="121900" rtlCol="0" anchor="ctr" anchorCtr="0">
            <a:normAutofit lnSpcReduction="10000"/>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Working with outside consultants, we began by educating the senior management team and board. As CEO, I underwent a </a:t>
            </a:r>
            <a:r>
              <a:rPr lang="en-US" sz="2400" b="1" dirty="0">
                <a:latin typeface="+mj-lt"/>
                <a:ea typeface="Roboto" panose="020B0604020202020204" charset="0"/>
                <a:cs typeface="Arial"/>
                <a:sym typeface="Arial"/>
              </a:rPr>
              <a:t>deep self-examination </a:t>
            </a:r>
            <a:r>
              <a:rPr lang="en-US" sz="2400" dirty="0">
                <a:latin typeface="+mj-lt"/>
                <a:ea typeface="Roboto" panose="020B0604020202020204" charset="0"/>
                <a:cs typeface="Arial"/>
                <a:sym typeface="Arial"/>
              </a:rPr>
              <a:t>to uncover my own biases. </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A partnership with the local non-profit Multi-Cultural Bridge and connections established through </a:t>
            </a:r>
            <a:r>
              <a:rPr lang="en-US" sz="2400" dirty="0" err="1">
                <a:latin typeface="+mj-lt"/>
                <a:ea typeface="Roboto" panose="020B0604020202020204" charset="0"/>
                <a:cs typeface="Arial"/>
                <a:sym typeface="Arial"/>
              </a:rPr>
              <a:t>Inclusiv</a:t>
            </a:r>
            <a:r>
              <a:rPr lang="en-US" sz="2400" dirty="0">
                <a:latin typeface="+mj-lt"/>
                <a:ea typeface="Roboto" panose="020B0604020202020204" charset="0"/>
                <a:cs typeface="Arial"/>
                <a:sym typeface="Arial"/>
              </a:rPr>
              <a:t> helped us build a </a:t>
            </a:r>
            <a:r>
              <a:rPr lang="en-US" sz="2400" b="1" dirty="0">
                <a:latin typeface="+mj-lt"/>
                <a:ea typeface="Roboto" panose="020B0604020202020204" charset="0"/>
                <a:cs typeface="Arial"/>
                <a:sym typeface="Arial"/>
              </a:rPr>
              <a:t>roadmap for IDEA.</a:t>
            </a:r>
            <a:endParaRPr lang="en-US" sz="2400" dirty="0">
              <a:latin typeface="+mj-lt"/>
              <a:ea typeface="Roboto" panose="020B0604020202020204" charset="0"/>
              <a:cs typeface="Arial"/>
              <a:sym typeface="Arial"/>
            </a:endParaRP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That high-level work lasted a couple of years. Then, we turned our attention to the broader organization, providing </a:t>
            </a:r>
            <a:r>
              <a:rPr lang="en-US" sz="2400" b="1" dirty="0">
                <a:latin typeface="+mj-lt"/>
                <a:ea typeface="Roboto" panose="020B0604020202020204" charset="0"/>
                <a:cs typeface="Arial"/>
                <a:sym typeface="Arial"/>
              </a:rPr>
              <a:t>cultural competency training and a shared vocabulary</a:t>
            </a:r>
            <a:r>
              <a:rPr lang="en-US" sz="2400" dirty="0">
                <a:latin typeface="+mj-lt"/>
                <a:ea typeface="Roboto" panose="020B0604020202020204" charset="0"/>
                <a:cs typeface="Arial"/>
                <a:sym typeface="Arial"/>
              </a:rPr>
              <a:t> to all staff members.</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The business case was made to all employees, with a clear message. We shouldn’t take our long-term growth or this community for granted. </a:t>
            </a:r>
            <a:r>
              <a:rPr lang="en-US" sz="2400" b="1" dirty="0">
                <a:latin typeface="+mj-lt"/>
                <a:ea typeface="Roboto" panose="020B0604020202020204" charset="0"/>
                <a:cs typeface="Arial"/>
                <a:sym typeface="Arial"/>
              </a:rPr>
              <a:t>Our community is changing, and we have to continue listening and responding to their needs.</a:t>
            </a:r>
            <a:endParaRPr lang="en-US" sz="2400" dirty="0">
              <a:latin typeface="+mj-lt"/>
              <a:ea typeface="Roboto" panose="020B0604020202020204" charset="0"/>
              <a:cs typeface="Arial"/>
              <a:sym typeface="Arial"/>
            </a:endParaRP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Next, the credit union began changing systems. A long-term process that will continue.</a:t>
            </a: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356780"/>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The Big IDEA (Inclusion, Diversity, Equity &amp; Accessibility)</a:t>
            </a:r>
          </a:p>
        </p:txBody>
      </p:sp>
    </p:spTree>
    <p:extLst>
      <p:ext uri="{BB962C8B-B14F-4D97-AF65-F5344CB8AC3E}">
        <p14:creationId xmlns:p14="http://schemas.microsoft.com/office/powerpoint/2010/main" val="2754605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8E5C-E5F3-334E-64C6-C74C84F82892}"/>
              </a:ext>
            </a:extLst>
          </p:cNvPr>
          <p:cNvPicPr>
            <a:picLocks noChangeAspect="1"/>
          </p:cNvPicPr>
          <p:nvPr/>
        </p:nvPicPr>
        <p:blipFill rotWithShape="1">
          <a:blip r:embed="rId2"/>
          <a:srcRect l="10760" t="42128" r="13179" b="11449"/>
          <a:stretch/>
        </p:blipFill>
        <p:spPr>
          <a:xfrm>
            <a:off x="521415" y="2564296"/>
            <a:ext cx="10928465" cy="3752021"/>
          </a:xfrm>
          <a:prstGeom prst="rect">
            <a:avLst/>
          </a:prstGeom>
        </p:spPr>
      </p:pic>
      <p:sp>
        <p:nvSpPr>
          <p:cNvPr id="3" name="TextBox 2">
            <a:extLst>
              <a:ext uri="{FF2B5EF4-FFF2-40B4-BE49-F238E27FC236}">
                <a16:creationId xmlns:a16="http://schemas.microsoft.com/office/drawing/2014/main" id="{30DABD49-51B2-A8D3-5CB3-3CE78C3EE8B1}"/>
              </a:ext>
            </a:extLst>
          </p:cNvPr>
          <p:cNvSpPr txBox="1"/>
          <p:nvPr/>
        </p:nvSpPr>
        <p:spPr>
          <a:xfrm>
            <a:off x="658433" y="954157"/>
            <a:ext cx="10791447" cy="1477328"/>
          </a:xfrm>
          <a:prstGeom prst="rect">
            <a:avLst/>
          </a:prstGeom>
          <a:noFill/>
        </p:spPr>
        <p:txBody>
          <a:bodyPr wrap="square">
            <a:spAutoFit/>
          </a:bodyPr>
          <a:lstStyle/>
          <a:p>
            <a:r>
              <a:rPr lang="en-US" dirty="0"/>
              <a:t>“Greylock is committed to accelerating our culture of equity and inclusion where every individual belongs. The outcome is to foster a culture of belonging aligned around an inclusion strategy that reflects local nuances and regional priorities. It is also critical to embed Inclusion, Diversity, Equity and Accessibility (IDEA) into our business strategies to better serve the needs of our all of our members, volunteers, stakeholders and customers. The diversity of our membership also makes our credit union stronger.”</a:t>
            </a:r>
          </a:p>
        </p:txBody>
      </p:sp>
      <p:sp>
        <p:nvSpPr>
          <p:cNvPr id="4" name="Title 3">
            <a:extLst>
              <a:ext uri="{FF2B5EF4-FFF2-40B4-BE49-F238E27FC236}">
                <a16:creationId xmlns:a16="http://schemas.microsoft.com/office/drawing/2014/main" id="{6B853950-FA99-B981-C9AA-B5DD70475BB0}"/>
              </a:ext>
            </a:extLst>
          </p:cNvPr>
          <p:cNvSpPr txBox="1">
            <a:spLocks/>
          </p:cNvSpPr>
          <p:nvPr/>
        </p:nvSpPr>
        <p:spPr>
          <a:xfrm>
            <a:off x="658433" y="356780"/>
            <a:ext cx="10515600" cy="59737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IDEA Commitment</a:t>
            </a:r>
          </a:p>
        </p:txBody>
      </p:sp>
    </p:spTree>
    <p:extLst>
      <p:ext uri="{BB962C8B-B14F-4D97-AF65-F5344CB8AC3E}">
        <p14:creationId xmlns:p14="http://schemas.microsoft.com/office/powerpoint/2010/main" val="1984322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71738"/>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6</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601538" y="1141538"/>
            <a:ext cx="11036960" cy="5237703"/>
          </a:xfrm>
          <a:prstGeom prst="rect">
            <a:avLst/>
          </a:prstGeom>
          <a:noFill/>
          <a:ln>
            <a:noFill/>
          </a:ln>
        </p:spPr>
        <p:txBody>
          <a:bodyPr spcFirstLastPara="1" wrap="square" lIns="121900" tIns="121900" rIns="121900" bIns="121900" rtlCol="0" anchor="ctr" anchorCtr="0">
            <a:normAutofit fontScale="55000" lnSpcReduction="20000"/>
          </a:bodyPr>
          <a:lstStyle/>
          <a:p>
            <a:pPr marL="609585" indent="-457189">
              <a:lnSpc>
                <a:spcPct val="115000"/>
              </a:lnSpc>
              <a:spcAft>
                <a:spcPts val="800"/>
              </a:spcAft>
              <a:buClr>
                <a:schemeClr val="dk2"/>
              </a:buClr>
              <a:buSzPts val="1800"/>
              <a:buFont typeface="Arial" panose="020B0604020202020204" pitchFamily="34" charset="0"/>
              <a:buChar char="•"/>
            </a:pPr>
            <a:r>
              <a:rPr lang="en-US" sz="4400" dirty="0">
                <a:latin typeface="+mj-lt"/>
                <a:ea typeface="Roboto" panose="020B0604020202020204" charset="0"/>
                <a:cs typeface="Arial"/>
                <a:sym typeface="Arial"/>
              </a:rPr>
              <a:t>Greylock became a </a:t>
            </a:r>
            <a:r>
              <a:rPr lang="en-US" sz="4400" b="1" dirty="0">
                <a:latin typeface="+mj-lt"/>
                <a:ea typeface="Roboto" panose="020B0604020202020204" charset="0"/>
                <a:cs typeface="Arial"/>
                <a:sym typeface="Arial"/>
              </a:rPr>
              <a:t>Community Development Financial Institution</a:t>
            </a:r>
            <a:r>
              <a:rPr lang="en-US" sz="4400" dirty="0">
                <a:latin typeface="+mj-lt"/>
                <a:ea typeface="Roboto" panose="020B0604020202020204" charset="0"/>
                <a:cs typeface="Arial"/>
                <a:sym typeface="Arial"/>
              </a:rPr>
              <a:t> (CDFI) and received a </a:t>
            </a:r>
            <a:r>
              <a:rPr lang="en-US" sz="4400" b="1" dirty="0">
                <a:latin typeface="+mj-lt"/>
                <a:ea typeface="Roboto" panose="020B0604020202020204" charset="0"/>
                <a:cs typeface="Arial"/>
                <a:sym typeface="Arial"/>
              </a:rPr>
              <a:t>low-income designation</a:t>
            </a:r>
            <a:r>
              <a:rPr lang="en-US" sz="4400" dirty="0">
                <a:latin typeface="+mj-lt"/>
                <a:ea typeface="Roboto" panose="020B0604020202020204" charset="0"/>
                <a:cs typeface="Arial"/>
                <a:sym typeface="Arial"/>
              </a:rPr>
              <a:t>. </a:t>
            </a:r>
          </a:p>
          <a:p>
            <a:pPr marL="609585" indent="-457189">
              <a:lnSpc>
                <a:spcPct val="115000"/>
              </a:lnSpc>
              <a:spcAft>
                <a:spcPts val="800"/>
              </a:spcAft>
              <a:buClr>
                <a:schemeClr val="dk2"/>
              </a:buClr>
              <a:buSzPts val="1800"/>
              <a:buFont typeface="Arial" panose="020B0604020202020204" pitchFamily="34" charset="0"/>
              <a:buChar char="•"/>
            </a:pPr>
            <a:r>
              <a:rPr lang="en-US" sz="4400" dirty="0">
                <a:latin typeface="+mj-lt"/>
                <a:ea typeface="Roboto" panose="020B0604020202020204" charset="0"/>
                <a:cs typeface="Arial"/>
                <a:sym typeface="Arial"/>
              </a:rPr>
              <a:t>We also completely </a:t>
            </a:r>
            <a:r>
              <a:rPr lang="en-US" sz="4400" b="1" dirty="0">
                <a:latin typeface="+mj-lt"/>
                <a:ea typeface="Roboto" panose="020B0604020202020204" charset="0"/>
                <a:cs typeface="Arial"/>
                <a:sym typeface="Arial"/>
              </a:rPr>
              <a:t>re-engineered how the credit union recruits, hires, and trains </a:t>
            </a:r>
            <a:r>
              <a:rPr lang="en-US" sz="4400" dirty="0">
                <a:latin typeface="+mj-lt"/>
                <a:ea typeface="Roboto" panose="020B0604020202020204" charset="0"/>
                <a:cs typeface="Arial"/>
                <a:sym typeface="Arial"/>
              </a:rPr>
              <a:t>to better reflect the community. </a:t>
            </a:r>
          </a:p>
          <a:p>
            <a:pPr marL="609585" indent="-457189">
              <a:lnSpc>
                <a:spcPct val="115000"/>
              </a:lnSpc>
              <a:spcAft>
                <a:spcPts val="800"/>
              </a:spcAft>
              <a:buClr>
                <a:schemeClr val="dk2"/>
              </a:buClr>
              <a:buSzPts val="1800"/>
              <a:buFont typeface="Arial" panose="020B0604020202020204" pitchFamily="34" charset="0"/>
              <a:buChar char="•"/>
            </a:pPr>
            <a:r>
              <a:rPr lang="en-US" sz="4400" dirty="0">
                <a:latin typeface="+mj-lt"/>
                <a:ea typeface="Roboto" panose="020B0604020202020204" charset="0"/>
                <a:cs typeface="Arial"/>
                <a:sym typeface="Arial"/>
              </a:rPr>
              <a:t>Today, </a:t>
            </a:r>
            <a:r>
              <a:rPr lang="en-US" sz="4400" b="1" dirty="0">
                <a:latin typeface="+mj-lt"/>
                <a:ea typeface="Roboto" panose="020B0604020202020204" charset="0"/>
                <a:cs typeface="Arial"/>
                <a:sym typeface="Arial"/>
              </a:rPr>
              <a:t>no one can hire or promote someone unilaterally</a:t>
            </a:r>
            <a:r>
              <a:rPr lang="en-US" sz="4400" dirty="0">
                <a:latin typeface="+mj-lt"/>
                <a:ea typeface="Roboto" panose="020B0604020202020204" charset="0"/>
                <a:cs typeface="Arial"/>
                <a:sym typeface="Arial"/>
              </a:rPr>
              <a:t>, which has helped increase diversity among our employee base. In 2015, people of color represented only 3% of staff; today, they represent 15%.</a:t>
            </a:r>
          </a:p>
          <a:p>
            <a:pPr marL="609585" indent="-457189">
              <a:lnSpc>
                <a:spcPct val="115000"/>
              </a:lnSpc>
              <a:spcAft>
                <a:spcPts val="800"/>
              </a:spcAft>
              <a:buClr>
                <a:schemeClr val="dk2"/>
              </a:buClr>
              <a:buSzPts val="1800"/>
              <a:buFont typeface="Arial" panose="020B0604020202020204" pitchFamily="34" charset="0"/>
              <a:buChar char="•"/>
            </a:pPr>
            <a:r>
              <a:rPr lang="en-US" sz="4400" dirty="0">
                <a:latin typeface="+mj-lt"/>
                <a:ea typeface="Roboto" panose="020B0604020202020204" charset="0"/>
                <a:cs typeface="Arial"/>
                <a:sym typeface="Arial"/>
              </a:rPr>
              <a:t>We changed a lot of other systems and we’re not done. </a:t>
            </a:r>
            <a:r>
              <a:rPr lang="en-US" sz="4400" b="1" dirty="0">
                <a:latin typeface="+mj-lt"/>
                <a:ea typeface="Roboto" panose="020B0604020202020204" charset="0"/>
                <a:cs typeface="Arial"/>
                <a:sym typeface="Arial"/>
              </a:rPr>
              <a:t>This will be the rest of our lifetimes and more…</a:t>
            </a:r>
          </a:p>
          <a:p>
            <a:pPr marL="609585" indent="-457189">
              <a:lnSpc>
                <a:spcPct val="115000"/>
              </a:lnSpc>
              <a:spcAft>
                <a:spcPts val="800"/>
              </a:spcAft>
              <a:buClr>
                <a:schemeClr val="dk2"/>
              </a:buClr>
              <a:buSzPts val="1800"/>
              <a:buFont typeface="Arial" panose="020B0604020202020204" pitchFamily="34" charset="0"/>
              <a:buChar char="•"/>
            </a:pPr>
            <a:r>
              <a:rPr lang="en-US" sz="4400" dirty="0">
                <a:latin typeface="+mj-lt"/>
                <a:ea typeface="Roboto" panose="020B0604020202020204" charset="0"/>
                <a:cs typeface="Arial"/>
                <a:sym typeface="Arial"/>
              </a:rPr>
              <a:t>We recently </a:t>
            </a:r>
            <a:r>
              <a:rPr lang="en-US" sz="4400" b="1" dirty="0">
                <a:latin typeface="+mj-lt"/>
                <a:ea typeface="Roboto" panose="020B0604020202020204" charset="0"/>
                <a:cs typeface="Arial"/>
                <a:sym typeface="Arial"/>
              </a:rPr>
              <a:t>added a vice president of diversity, equity, inclusion, and accessibility </a:t>
            </a:r>
            <a:r>
              <a:rPr lang="en-US" sz="4400" dirty="0">
                <a:latin typeface="+mj-lt"/>
                <a:ea typeface="Roboto" panose="020B0604020202020204" charset="0"/>
                <a:cs typeface="Arial"/>
                <a:sym typeface="Arial"/>
              </a:rPr>
              <a:t>position to help us continue forming true community partnerships and our commitment to being “</a:t>
            </a:r>
            <a:r>
              <a:rPr lang="en-US" sz="4400" b="1" dirty="0">
                <a:latin typeface="+mj-lt"/>
                <a:ea typeface="Roboto" panose="020B0604020202020204" charset="0"/>
                <a:cs typeface="Arial"/>
                <a:sym typeface="Arial"/>
              </a:rPr>
              <a:t>comfortably uncomfortable</a:t>
            </a:r>
            <a:r>
              <a:rPr lang="en-US" sz="4400" dirty="0">
                <a:latin typeface="+mj-lt"/>
                <a:ea typeface="Roboto" panose="020B0604020202020204" charset="0"/>
                <a:cs typeface="Arial"/>
                <a:sym typeface="Arial"/>
              </a:rPr>
              <a:t>.”</a:t>
            </a: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553502" y="478758"/>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Changing from the Inside Out</a:t>
            </a:r>
          </a:p>
        </p:txBody>
      </p:sp>
    </p:spTree>
    <p:extLst>
      <p:ext uri="{BB962C8B-B14F-4D97-AF65-F5344CB8AC3E}">
        <p14:creationId xmlns:p14="http://schemas.microsoft.com/office/powerpoint/2010/main" val="2295015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F3835E1-0C5E-143D-C241-E4115EA2621C}"/>
              </a:ext>
            </a:extLst>
          </p:cNvPr>
          <p:cNvSpPr txBox="1"/>
          <p:nvPr/>
        </p:nvSpPr>
        <p:spPr>
          <a:xfrm>
            <a:off x="608205" y="1306726"/>
            <a:ext cx="11149786" cy="4154984"/>
          </a:xfrm>
          <a:prstGeom prst="rect">
            <a:avLst/>
          </a:prstGeom>
          <a:noFill/>
        </p:spPr>
        <p:txBody>
          <a:bodyPr wrap="square">
            <a:spAutoFit/>
          </a:bodyPr>
          <a:lstStyle/>
          <a:p>
            <a:pPr marL="342900" indent="-342900">
              <a:buFont typeface="Arial" panose="020B0604020202020204" pitchFamily="34" charset="0"/>
              <a:buChar char="•"/>
            </a:pPr>
            <a:r>
              <a:rPr lang="en-US" sz="2400" dirty="0"/>
              <a:t>We look beyond the typical race, ethnicity, and gender aspects of diversity. </a:t>
            </a:r>
            <a:r>
              <a:rPr lang="en-US" sz="2400" b="1" dirty="0"/>
              <a:t>Access is also a critical component of our strategy.</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Our local population has a higher-than-average percentage of people living with physical and mental </a:t>
            </a:r>
            <a:r>
              <a:rPr lang="en-US" sz="2400" b="1" dirty="0"/>
              <a:t>disabilities</a:t>
            </a:r>
            <a:r>
              <a:rPr lang="en-US" sz="2400" dirty="0"/>
              <a:t>, people who are facing </a:t>
            </a:r>
            <a:r>
              <a:rPr lang="en-US" sz="2400" b="1" dirty="0"/>
              <a:t>language barriers</a:t>
            </a:r>
            <a:r>
              <a:rPr lang="en-US" sz="2400" dirty="0"/>
              <a:t>, and — our largest segment of the underserved population — </a:t>
            </a:r>
            <a:r>
              <a:rPr lang="en-US" sz="2400" b="1" dirty="0"/>
              <a:t>60-65% of the community who have low-to-moderate incomes.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As we connected with other CDFIs and LICUs (low-income credit unions) throughout the country, we recognized </a:t>
            </a:r>
            <a:r>
              <a:rPr lang="en-US" sz="2400" b="1" dirty="0"/>
              <a:t>our products and services were too limited</a:t>
            </a:r>
            <a:r>
              <a:rPr lang="en-US" sz="2400" dirty="0"/>
              <a:t>.</a:t>
            </a:r>
          </a:p>
          <a:p>
            <a:pPr marL="342900" indent="-342900">
              <a:buFont typeface="Arial" panose="020B0604020202020204" pitchFamily="34" charset="0"/>
              <a:buChar char="•"/>
            </a:pPr>
            <a:endParaRPr lang="en-US" sz="2400" dirty="0"/>
          </a:p>
        </p:txBody>
      </p:sp>
      <p:sp>
        <p:nvSpPr>
          <p:cNvPr id="4" name="Title 3">
            <a:extLst>
              <a:ext uri="{FF2B5EF4-FFF2-40B4-BE49-F238E27FC236}">
                <a16:creationId xmlns:a16="http://schemas.microsoft.com/office/drawing/2014/main" id="{077B9D12-EC48-A65A-E5A3-6461B98B0B6E}"/>
              </a:ext>
            </a:extLst>
          </p:cNvPr>
          <p:cNvSpPr txBox="1">
            <a:spLocks/>
          </p:cNvSpPr>
          <p:nvPr/>
        </p:nvSpPr>
        <p:spPr>
          <a:xfrm>
            <a:off x="553502" y="478758"/>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Putting the “A” in “IDEA”</a:t>
            </a:r>
          </a:p>
        </p:txBody>
      </p:sp>
    </p:spTree>
    <p:extLst>
      <p:ext uri="{BB962C8B-B14F-4D97-AF65-F5344CB8AC3E}">
        <p14:creationId xmlns:p14="http://schemas.microsoft.com/office/powerpoint/2010/main" val="21619297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F3835E1-0C5E-143D-C241-E4115EA2621C}"/>
              </a:ext>
            </a:extLst>
          </p:cNvPr>
          <p:cNvSpPr txBox="1"/>
          <p:nvPr/>
        </p:nvSpPr>
        <p:spPr>
          <a:xfrm>
            <a:off x="608205" y="1306726"/>
            <a:ext cx="11149786" cy="5262979"/>
          </a:xfrm>
          <a:prstGeom prst="rect">
            <a:avLst/>
          </a:prstGeom>
          <a:noFill/>
        </p:spPr>
        <p:txBody>
          <a:bodyPr wrap="square">
            <a:spAutoFit/>
          </a:bodyPr>
          <a:lstStyle/>
          <a:p>
            <a:pPr marL="342900" indent="-342900">
              <a:buFont typeface="Arial" panose="020B0604020202020204" pitchFamily="34" charset="0"/>
              <a:buChar char="•"/>
            </a:pPr>
            <a:r>
              <a:rPr lang="en-US" sz="2400" dirty="0"/>
              <a:t>We’ve built a team of </a:t>
            </a:r>
            <a:r>
              <a:rPr lang="en-US" sz="2400" b="1" dirty="0"/>
              <a:t>30 certified financial coaches </a:t>
            </a:r>
            <a:r>
              <a:rPr lang="en-US" sz="2400" dirty="0"/>
              <a:t>who can serve members in </a:t>
            </a:r>
            <a:r>
              <a:rPr lang="en-US" sz="2400" b="1" dirty="0"/>
              <a:t>multiple languages</a:t>
            </a:r>
            <a:r>
              <a:rPr lang="en-US" sz="2400" dirty="0"/>
              <a:t>..</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dirty="0"/>
              <a:t>We also designed an </a:t>
            </a:r>
            <a:r>
              <a:rPr lang="en-US" sz="2400" b="1" dirty="0"/>
              <a:t>affordable auto loan for credit challenged </a:t>
            </a:r>
            <a:r>
              <a:rPr lang="en-US" sz="2400" dirty="0"/>
              <a:t>members with FICO scores lower than 660.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The loan offers a more competitive rate from the start. We also lower the interest rate for borrowers who make regular payments, which, in turn, increases their credit scores. </a:t>
            </a:r>
            <a:r>
              <a:rPr lang="en-US" sz="2400" b="1" dirty="0"/>
              <a:t>By the time they pay off this auto loan, they qualify for conventional financing</a:t>
            </a:r>
          </a:p>
          <a:p>
            <a:pPr marL="342900" indent="-342900">
              <a:buFont typeface="Arial" panose="020B0604020202020204" pitchFamily="34" charset="0"/>
              <a:buChar char="•"/>
            </a:pPr>
            <a:endParaRPr lang="en-US" sz="2400" b="1" dirty="0"/>
          </a:p>
          <a:p>
            <a:pPr marL="342900" indent="-342900">
              <a:buFont typeface="Arial" panose="020B0604020202020204" pitchFamily="34" charset="0"/>
              <a:buChar char="•"/>
            </a:pPr>
            <a:r>
              <a:rPr lang="en-US" sz="2400" dirty="0"/>
              <a:t>On average, </a:t>
            </a:r>
            <a:r>
              <a:rPr lang="en-US" sz="2400" b="1" dirty="0"/>
              <a:t>members save $900 per year, </a:t>
            </a:r>
            <a:r>
              <a:rPr lang="en-US" sz="2400" dirty="0"/>
              <a:t>and Greylock booked a total of $5 million in 2022.</a:t>
            </a:r>
          </a:p>
          <a:p>
            <a:endParaRPr lang="en-US" sz="2400" b="1" dirty="0"/>
          </a:p>
        </p:txBody>
      </p:sp>
      <p:sp>
        <p:nvSpPr>
          <p:cNvPr id="4" name="Title 3">
            <a:extLst>
              <a:ext uri="{FF2B5EF4-FFF2-40B4-BE49-F238E27FC236}">
                <a16:creationId xmlns:a16="http://schemas.microsoft.com/office/drawing/2014/main" id="{077B9D12-EC48-A65A-E5A3-6461B98B0B6E}"/>
              </a:ext>
            </a:extLst>
          </p:cNvPr>
          <p:cNvSpPr txBox="1">
            <a:spLocks/>
          </p:cNvSpPr>
          <p:nvPr/>
        </p:nvSpPr>
        <p:spPr>
          <a:xfrm>
            <a:off x="553502" y="478758"/>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Coaches &amp; Products for Community Needs</a:t>
            </a:r>
          </a:p>
        </p:txBody>
      </p:sp>
    </p:spTree>
    <p:extLst>
      <p:ext uri="{BB962C8B-B14F-4D97-AF65-F5344CB8AC3E}">
        <p14:creationId xmlns:p14="http://schemas.microsoft.com/office/powerpoint/2010/main" val="2584282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p:nvPr/>
        </p:nvSpPr>
        <p:spPr>
          <a:xfrm>
            <a:off x="0" y="101600"/>
            <a:ext cx="12192000" cy="1110400"/>
          </a:xfrm>
          <a:prstGeom prst="rect">
            <a:avLst/>
          </a:prstGeom>
          <a:noFill/>
          <a:ln>
            <a:noFill/>
          </a:ln>
        </p:spPr>
        <p:txBody>
          <a:bodyPr spcFirstLastPara="1" wrap="square" lIns="121900" tIns="121900" rIns="121900" bIns="121900" anchor="ctr" anchorCtr="0">
            <a:noAutofit/>
          </a:bodyPr>
          <a:lstStyle/>
          <a:p>
            <a:pPr>
              <a:lnSpc>
                <a:spcPct val="150000"/>
              </a:lnSpc>
            </a:pPr>
            <a:r>
              <a:rPr lang="en" sz="4000" b="1" dirty="0">
                <a:solidFill>
                  <a:srgbClr val="FFFFFF"/>
                </a:solidFill>
                <a:latin typeface="Roboto"/>
                <a:ea typeface="Roboto"/>
                <a:cs typeface="Roboto"/>
                <a:sym typeface="Roboto"/>
              </a:rPr>
              <a:t>Who we are</a:t>
            </a:r>
            <a:endParaRPr sz="4000" b="1" dirty="0">
              <a:solidFill>
                <a:srgbClr val="FFFFFF"/>
              </a:solidFill>
              <a:latin typeface="Roboto"/>
              <a:ea typeface="Roboto"/>
              <a:cs typeface="Roboto"/>
              <a:sym typeface="Roboto"/>
            </a:endParaRPr>
          </a:p>
        </p:txBody>
      </p:sp>
      <p:sp>
        <p:nvSpPr>
          <p:cNvPr id="2" name="Slide Number Placeholder 1">
            <a:extLst>
              <a:ext uri="{FF2B5EF4-FFF2-40B4-BE49-F238E27FC236}">
                <a16:creationId xmlns:a16="http://schemas.microsoft.com/office/drawing/2014/main" id="{68A382C5-930D-40C2-94DC-BD63185961E3}"/>
              </a:ext>
            </a:extLst>
          </p:cNvPr>
          <p:cNvSpPr>
            <a:spLocks noGrp="1"/>
          </p:cNvSpPr>
          <p:nvPr>
            <p:ph type="sldNum" idx="4294967295"/>
          </p:nvPr>
        </p:nvSpPr>
        <p:spPr>
          <a:xfrm>
            <a:off x="11460163" y="6173788"/>
            <a:ext cx="731837" cy="525462"/>
          </a:xfrm>
          <a:prstGeom prst="rect">
            <a:avLst/>
          </a:prstGeom>
        </p:spPr>
        <p:txBody>
          <a:bodyPr/>
          <a:lstStyle/>
          <a:p>
            <a:pPr algn="r"/>
            <a:fld id="{00000000-1234-1234-1234-123412341234}" type="slidenum">
              <a:rPr lang="en" smtClean="0"/>
              <a:pPr algn="r"/>
              <a:t>9</a:t>
            </a:fld>
            <a:endParaRPr lang="en" dirty="0"/>
          </a:p>
        </p:txBody>
      </p:sp>
      <p:sp>
        <p:nvSpPr>
          <p:cNvPr id="28" name="TextBox 27">
            <a:extLst>
              <a:ext uri="{FF2B5EF4-FFF2-40B4-BE49-F238E27FC236}">
                <a16:creationId xmlns:a16="http://schemas.microsoft.com/office/drawing/2014/main" id="{03045151-43E9-498C-9975-1FAF9F33617B}"/>
              </a:ext>
            </a:extLst>
          </p:cNvPr>
          <p:cNvSpPr txBox="1"/>
          <p:nvPr/>
        </p:nvSpPr>
        <p:spPr>
          <a:xfrm>
            <a:off x="658433" y="995980"/>
            <a:ext cx="10988924" cy="5645999"/>
          </a:xfrm>
          <a:prstGeom prst="rect">
            <a:avLst/>
          </a:prstGeom>
          <a:noFill/>
          <a:ln>
            <a:noFill/>
          </a:ln>
        </p:spPr>
        <p:txBody>
          <a:bodyPr spcFirstLastPara="1" wrap="square" lIns="121900" tIns="121900" rIns="121900" bIns="121900" rtlCol="0" anchor="ctr" anchorCtr="0">
            <a:noAutofit/>
          </a:bodyPr>
          <a:lstStyle/>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For members who don’t have a social security number, we offer an </a:t>
            </a:r>
            <a:r>
              <a:rPr lang="en-US" sz="2400" b="1" dirty="0">
                <a:latin typeface="+mj-lt"/>
                <a:ea typeface="Roboto" panose="020B0604020202020204" charset="0"/>
                <a:cs typeface="Arial"/>
                <a:sym typeface="Arial"/>
              </a:rPr>
              <a:t>Individual Taxpayer Identification Number (ITIN) lending program</a:t>
            </a:r>
            <a:r>
              <a:rPr lang="en-US" sz="2400" dirty="0">
                <a:latin typeface="+mj-lt"/>
                <a:ea typeface="Roboto" panose="020B0604020202020204" charset="0"/>
                <a:cs typeface="Arial"/>
                <a:sym typeface="Arial"/>
              </a:rPr>
              <a:t>. </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 made </a:t>
            </a:r>
            <a:r>
              <a:rPr lang="en-US" sz="2400" b="1" dirty="0">
                <a:latin typeface="+mj-lt"/>
                <a:ea typeface="Roboto" panose="020B0604020202020204" charset="0"/>
                <a:cs typeface="Arial"/>
                <a:sym typeface="Arial"/>
              </a:rPr>
              <a:t>$8 million in ITIN loans in 2022 </a:t>
            </a:r>
            <a:r>
              <a:rPr lang="en-US" sz="2400" dirty="0">
                <a:latin typeface="+mj-lt"/>
                <a:ea typeface="Roboto" panose="020B0604020202020204" charset="0"/>
                <a:cs typeface="Arial"/>
                <a:sym typeface="Arial"/>
              </a:rPr>
              <a:t>and will begin offering </a:t>
            </a:r>
            <a:r>
              <a:rPr lang="en-US" sz="2400" b="1" dirty="0">
                <a:latin typeface="+mj-lt"/>
                <a:ea typeface="Roboto" panose="020B0604020202020204" charset="0"/>
                <a:cs typeface="Arial"/>
                <a:sym typeface="Arial"/>
              </a:rPr>
              <a:t>mortgages to those with ITINs in 2023.</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As we continue to assess needs and evolve our business, the </a:t>
            </a:r>
            <a:r>
              <a:rPr lang="en-US" sz="2400" b="1" dirty="0">
                <a:latin typeface="+mj-lt"/>
                <a:ea typeface="Roboto" panose="020B0604020202020204" charset="0"/>
                <a:cs typeface="Arial"/>
                <a:sym typeface="Arial"/>
              </a:rPr>
              <a:t>data helps us uncover where the biggest inequities are.</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We’ve also formed </a:t>
            </a:r>
            <a:r>
              <a:rPr lang="en-US" sz="2400" b="1" dirty="0">
                <a:latin typeface="+mj-lt"/>
                <a:ea typeface="Roboto" panose="020B0604020202020204" charset="0"/>
                <a:cs typeface="Arial"/>
                <a:sym typeface="Arial"/>
              </a:rPr>
              <a:t>Community Development Advisory Committees </a:t>
            </a:r>
            <a:r>
              <a:rPr lang="en-US" sz="2400" dirty="0">
                <a:latin typeface="+mj-lt"/>
                <a:ea typeface="Roboto" panose="020B0604020202020204" charset="0"/>
                <a:cs typeface="Arial"/>
                <a:sym typeface="Arial"/>
              </a:rPr>
              <a:t>so stakeholders can provide feedback.</a:t>
            </a:r>
          </a:p>
          <a:p>
            <a:pPr marL="609585" indent="-457189">
              <a:lnSpc>
                <a:spcPct val="115000"/>
              </a:lnSpc>
              <a:spcAft>
                <a:spcPts val="800"/>
              </a:spcAft>
              <a:buClr>
                <a:schemeClr val="dk2"/>
              </a:buClr>
              <a:buSzPts val="1800"/>
              <a:buFont typeface="Arial" panose="020B0604020202020204" pitchFamily="34" charset="0"/>
              <a:buChar char="•"/>
            </a:pPr>
            <a:r>
              <a:rPr lang="en-US" sz="2400" dirty="0">
                <a:latin typeface="+mj-lt"/>
                <a:ea typeface="Roboto" panose="020B0604020202020204" charset="0"/>
                <a:cs typeface="Arial"/>
                <a:sym typeface="Arial"/>
              </a:rPr>
              <a:t>We visit with these groups monthly and bring them together once a quarter to ask where the gaps are and what we don’t have that we should have. </a:t>
            </a:r>
            <a:r>
              <a:rPr lang="en-US" sz="2400" b="1" dirty="0">
                <a:latin typeface="+mj-lt"/>
                <a:ea typeface="Roboto" panose="020B0604020202020204" charset="0"/>
                <a:cs typeface="Arial"/>
                <a:sym typeface="Arial"/>
              </a:rPr>
              <a:t>We invite them to tell us what we need to know, even when it hurts.</a:t>
            </a:r>
            <a:endParaRPr lang="en-US" sz="2400" dirty="0">
              <a:latin typeface="+mj-lt"/>
              <a:ea typeface="Roboto" panose="020B0604020202020204" charset="0"/>
              <a:cs typeface="Arial"/>
              <a:sym typeface="Arial"/>
            </a:endParaRPr>
          </a:p>
          <a:p>
            <a:pPr marL="609585" indent="-457189">
              <a:lnSpc>
                <a:spcPct val="115000"/>
              </a:lnSpc>
              <a:spcAft>
                <a:spcPts val="800"/>
              </a:spcAft>
              <a:buClr>
                <a:schemeClr val="dk2"/>
              </a:buClr>
              <a:buSzPts val="1800"/>
              <a:buFont typeface="Arial" panose="020B0604020202020204" pitchFamily="34" charset="0"/>
              <a:buChar char="•"/>
            </a:pPr>
            <a:endParaRPr lang="en-US" sz="2400" dirty="0">
              <a:latin typeface="+mj-lt"/>
              <a:ea typeface="Roboto" panose="020B0604020202020204" charset="0"/>
              <a:cs typeface="Arial"/>
              <a:sym typeface="Arial"/>
            </a:endParaRPr>
          </a:p>
        </p:txBody>
      </p:sp>
      <p:sp>
        <p:nvSpPr>
          <p:cNvPr id="16" name="Title 3">
            <a:extLst>
              <a:ext uri="{FF2B5EF4-FFF2-40B4-BE49-F238E27FC236}">
                <a16:creationId xmlns:a16="http://schemas.microsoft.com/office/drawing/2014/main" id="{8FA1F13A-A158-489D-A575-FC232BD3F7FA}"/>
              </a:ext>
            </a:extLst>
          </p:cNvPr>
          <p:cNvSpPr txBox="1">
            <a:spLocks/>
          </p:cNvSpPr>
          <p:nvPr/>
        </p:nvSpPr>
        <p:spPr>
          <a:xfrm>
            <a:off x="658433" y="216021"/>
            <a:ext cx="10875134"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Meeting More Needs &amp; Listening to Feedback</a:t>
            </a:r>
          </a:p>
        </p:txBody>
      </p:sp>
    </p:spTree>
    <p:extLst>
      <p:ext uri="{BB962C8B-B14F-4D97-AF65-F5344CB8AC3E}">
        <p14:creationId xmlns:p14="http://schemas.microsoft.com/office/powerpoint/2010/main" val="2840223740"/>
      </p:ext>
    </p:extLst>
  </p:cSld>
  <p:clrMapOvr>
    <a:masterClrMapping/>
  </p:clrMapOvr>
</p:sld>
</file>

<file path=ppt/theme/theme1.xml><?xml version="1.0" encoding="utf-8"?>
<a:theme xmlns:a="http://schemas.openxmlformats.org/drawingml/2006/main" name="1 - Standard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 - Alternate Slides">
  <a:themeElements>
    <a:clrScheme name="Custom 3">
      <a:dk1>
        <a:sysClr val="windowText" lastClr="000000"/>
      </a:dk1>
      <a:lt1>
        <a:sysClr val="window" lastClr="FFFFFF"/>
      </a:lt1>
      <a:dk2>
        <a:srgbClr val="58595B"/>
      </a:dk2>
      <a:lt2>
        <a:srgbClr val="E7E6E6"/>
      </a:lt2>
      <a:accent1>
        <a:srgbClr val="0092B6"/>
      </a:accent1>
      <a:accent2>
        <a:srgbClr val="0F253F"/>
      </a:accent2>
      <a:accent3>
        <a:srgbClr val="AE0001"/>
      </a:accent3>
      <a:accent4>
        <a:srgbClr val="B5C223"/>
      </a:accent4>
      <a:accent5>
        <a:srgbClr val="0F253F"/>
      </a:accent5>
      <a:accent6>
        <a:srgbClr val="FDAD01"/>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28106</TotalTime>
  <Words>1195</Words>
  <Application>Microsoft Office PowerPoint</Application>
  <PresentationFormat>Widescreen</PresentationFormat>
  <Paragraphs>84</Paragraphs>
  <Slides>13</Slides>
  <Notes>8</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Arial</vt:lpstr>
      <vt:lpstr>Calibri</vt:lpstr>
      <vt:lpstr>Calibri Light</vt:lpstr>
      <vt:lpstr>Lato</vt:lpstr>
      <vt:lpstr>Lato Black</vt:lpstr>
      <vt:lpstr>Open Sans</vt:lpstr>
      <vt:lpstr>Open Sans</vt:lpstr>
      <vt:lpstr>Roboto</vt:lpstr>
      <vt:lpstr>1 - Standard Slides</vt:lpstr>
      <vt:lpstr>2 - Alternate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Sharon Simpson</cp:lastModifiedBy>
  <cp:revision>587</cp:revision>
  <dcterms:created xsi:type="dcterms:W3CDTF">2017-02-23T03:41:42Z</dcterms:created>
  <dcterms:modified xsi:type="dcterms:W3CDTF">2023-05-30T13:41:58Z</dcterms:modified>
</cp:coreProperties>
</file>