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3648" r:id="rId2"/>
  </p:sldMasterIdLst>
  <p:notesMasterIdLst>
    <p:notesMasterId r:id="rId10"/>
  </p:notesMasterIdLst>
  <p:handoutMasterIdLst>
    <p:handoutMasterId r:id="rId11"/>
  </p:handoutMasterIdLst>
  <p:sldIdLst>
    <p:sldId id="258" r:id="rId3"/>
    <p:sldId id="521" r:id="rId4"/>
    <p:sldId id="394" r:id="rId5"/>
    <p:sldId id="523" r:id="rId6"/>
    <p:sldId id="524" r:id="rId7"/>
    <p:sldId id="391" r:id="rId8"/>
    <p:sldId id="348" r:id="rId9"/>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719C"/>
    <a:srgbClr val="78ADDC"/>
    <a:srgbClr val="5B9BD5"/>
    <a:srgbClr val="688EB0"/>
    <a:srgbClr val="DBE4EC"/>
    <a:srgbClr val="FFFFFF"/>
    <a:srgbClr val="BFBFBF"/>
    <a:srgbClr val="E7E6E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B67E50-4889-4358-AA4C-26FED5ADE5DF}" v="1" dt="2024-02-06T18:44:42.202"/>
    <p1510:client id="{13064A18-E4D8-4C14-B93B-A1B67731B8A6}" v="13" dt="2024-02-06T16:39:32.1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65" autoAdjust="0"/>
    <p:restoredTop sz="94637" autoAdjust="0"/>
  </p:normalViewPr>
  <p:slideViewPr>
    <p:cSldViewPr snapToGrid="0" showGuides="1">
      <p:cViewPr varScale="1">
        <p:scale>
          <a:sx n="82" d="100"/>
          <a:sy n="82" d="100"/>
        </p:scale>
        <p:origin x="562" y="72"/>
      </p:cViewPr>
      <p:guideLst>
        <p:guide orient="horz" pos="2160"/>
        <p:guide pos="3840"/>
      </p:guideLst>
    </p:cSldViewPr>
  </p:slideViewPr>
  <p:outlineViewPr>
    <p:cViewPr>
      <p:scale>
        <a:sx n="33" d="100"/>
        <a:sy n="33" d="100"/>
      </p:scale>
      <p:origin x="0" y="-864"/>
    </p:cViewPr>
  </p:outlin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on Simpson" userId="7459ce722c49037d" providerId="LiveId" clId="{08B67E50-4889-4358-AA4C-26FED5ADE5DF}"/>
    <pc:docChg chg="custSel modSld">
      <pc:chgData name="Sharon Simpson" userId="7459ce722c49037d" providerId="LiveId" clId="{08B67E50-4889-4358-AA4C-26FED5ADE5DF}" dt="2024-02-06T18:45:42.697" v="11" actId="1076"/>
      <pc:docMkLst>
        <pc:docMk/>
      </pc:docMkLst>
      <pc:sldChg chg="addSp delSp modSp mod">
        <pc:chgData name="Sharon Simpson" userId="7459ce722c49037d" providerId="LiveId" clId="{08B67E50-4889-4358-AA4C-26FED5ADE5DF}" dt="2024-02-06T18:45:42.697" v="11" actId="1076"/>
        <pc:sldMkLst>
          <pc:docMk/>
          <pc:sldMk cId="1925445512" sldId="521"/>
        </pc:sldMkLst>
        <pc:spChg chg="mod">
          <ac:chgData name="Sharon Simpson" userId="7459ce722c49037d" providerId="LiveId" clId="{08B67E50-4889-4358-AA4C-26FED5ADE5DF}" dt="2024-02-06T18:45:26.744" v="10" actId="20577"/>
          <ac:spMkLst>
            <pc:docMk/>
            <pc:sldMk cId="1925445512" sldId="521"/>
            <ac:spMk id="18" creationId="{4343C4B6-6C47-4324-918E-369BB1642F4E}"/>
          </ac:spMkLst>
        </pc:spChg>
        <pc:picChg chg="add mod">
          <ac:chgData name="Sharon Simpson" userId="7459ce722c49037d" providerId="LiveId" clId="{08B67E50-4889-4358-AA4C-26FED5ADE5DF}" dt="2024-02-06T18:45:42.697" v="11" actId="1076"/>
          <ac:picMkLst>
            <pc:docMk/>
            <pc:sldMk cId="1925445512" sldId="521"/>
            <ac:picMk id="2" creationId="{97FB550F-C444-AF66-FD5E-F147DF2C71D5}"/>
          </ac:picMkLst>
        </pc:picChg>
        <pc:picChg chg="del">
          <ac:chgData name="Sharon Simpson" userId="7459ce722c49037d" providerId="LiveId" clId="{08B67E50-4889-4358-AA4C-26FED5ADE5DF}" dt="2024-02-06T18:44:51.689" v="3" actId="478"/>
          <ac:picMkLst>
            <pc:docMk/>
            <pc:sldMk cId="1925445512" sldId="521"/>
            <ac:picMk id="10" creationId="{A7B41A84-C1CE-C54E-256C-919AF6EF775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5258294-447B-4283-98FA-EE933C923C45}" type="datetimeFigureOut">
              <a:rPr lang="id-ID" smtClean="0"/>
              <a:t>06/02/2024</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54049F-790F-4D2A-9600-0558D485B35E}" type="slidenum">
              <a:rPr lang="id-ID" smtClean="0"/>
              <a:t>‹#›</a:t>
            </a:fld>
            <a:endParaRPr lang="id-ID"/>
          </a:p>
        </p:txBody>
      </p:sp>
    </p:spTree>
    <p:extLst>
      <p:ext uri="{BB962C8B-B14F-4D97-AF65-F5344CB8AC3E}">
        <p14:creationId xmlns:p14="http://schemas.microsoft.com/office/powerpoint/2010/main" val="2758430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0D058D-77DE-41EB-8256-358F24B10396}" type="datetimeFigureOut">
              <a:rPr lang="id-ID" smtClean="0"/>
              <a:t>06/02/2024</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52A53-6207-4E85-A471-94F235D1B6AB}" type="slidenum">
              <a:rPr lang="id-ID" smtClean="0"/>
              <a:t>‹#›</a:t>
            </a:fld>
            <a:endParaRPr lang="id-ID"/>
          </a:p>
        </p:txBody>
      </p:sp>
    </p:spTree>
    <p:extLst>
      <p:ext uri="{BB962C8B-B14F-4D97-AF65-F5344CB8AC3E}">
        <p14:creationId xmlns:p14="http://schemas.microsoft.com/office/powerpoint/2010/main" val="31395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launched Affinity Gives Back Day on Columbus Day in 2017 and have since extended it to Affinity Gives Back Week to foster goodwill among employees, members, and community.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Employees volunteer with our Foundation’s charity partners, provide financial literacy seminars to nonprofits and local schools, and participate with </a:t>
            </a:r>
            <a:r>
              <a:rPr kumimoji="0" lang="en-US" sz="2400" b="0" i="0" u="none" strike="noStrike" kern="1200" cap="none" spc="0" normalizeH="0" baseline="0" noProof="0">
                <a:ln>
                  <a:noFill/>
                </a:ln>
                <a:solidFill>
                  <a:prstClr val="black"/>
                </a:solidFill>
                <a:effectLst/>
                <a:uLnTx/>
                <a:uFillTx/>
                <a:latin typeface="Open Sans" panose="020B0606030504020204" pitchFamily="34" charset="0"/>
              </a:rPr>
              <a:t>causes they’re passionate about. </a:t>
            </a:r>
            <a:endParaRPr kumimoji="0" lang="en-US" sz="2400" b="0" i="0" u="none" strike="noStrike" kern="1200" cap="none" spc="0" normalizeH="0" baseline="0" noProof="0" dirty="0">
              <a:ln>
                <a:noFill/>
              </a:ln>
              <a:solidFill>
                <a:prstClr val="black"/>
              </a:solidFill>
              <a:effectLst/>
              <a:uLnTx/>
              <a:uFillTx/>
              <a:latin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In 2019, 100 employees volunteered at 16 charities. In 2020, we had several individual/small team in-person opportunities (adapted to ensure safety/follow all COVID-19 guidelines) and volunteer from home options including mask making for Jersey Cares.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know that volunteers are essential to tackling the crisis created by the pandemic to help communities heal physically and economically. We are in the process of surveying our employees to gauge their comfort levels and are scheduling events in areas where employees have expressed interest in volunteering this year.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Some of our partners over the years include America’s Grow-a-Row, Cornerstone Family Programs, the Flemington Area Food Pantry, Homeless Solutions and Lunch Break.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Throughout the year, we encourage our employees to submit their time to earn Volunteer Time Off, wear Affinity branded clothing to their events, set their out of office messaging, share their photos and spread the word on social that they’re giving back with #</a:t>
            </a:r>
            <a:r>
              <a:rPr kumimoji="0" lang="en-US" sz="2400" b="0" i="0" u="none" strike="noStrike" kern="1200" cap="none" spc="0" normalizeH="0" baseline="0" noProof="0" dirty="0" err="1">
                <a:ln>
                  <a:noFill/>
                </a:ln>
                <a:solidFill>
                  <a:prstClr val="black"/>
                </a:solidFill>
                <a:effectLst/>
                <a:uLnTx/>
                <a:uFillTx/>
                <a:latin typeface="Open Sans" panose="020B0606030504020204" pitchFamily="34" charset="0"/>
              </a:rPr>
              <a:t>AffinityCares</a:t>
            </a: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This year, we plan to incorporate more virtual opportunities in our program and will keep working with community partners to offer help where it’s needed most year-round.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During our week of service this year, we will celebrate our Foundation and community impact, host our annual volunteer appreciation lunch, and offer financial wellness free for the community. </a:t>
            </a:r>
          </a:p>
          <a:p>
            <a:endParaRPr lang="en-US" dirty="0"/>
          </a:p>
        </p:txBody>
      </p:sp>
      <p:sp>
        <p:nvSpPr>
          <p:cNvPr id="4" name="Slide Number Placeholder 3"/>
          <p:cNvSpPr>
            <a:spLocks noGrp="1"/>
          </p:cNvSpPr>
          <p:nvPr>
            <p:ph type="sldNum" sz="quarter" idx="5"/>
          </p:nvPr>
        </p:nvSpPr>
        <p:spPr/>
        <p:txBody>
          <a:bodyPr/>
          <a:lstStyle/>
          <a:p>
            <a:fld id="{75B52A53-6207-4E85-A471-94F235D1B6AB}" type="slidenum">
              <a:rPr lang="id-ID" smtClean="0"/>
              <a:t>3</a:t>
            </a:fld>
            <a:endParaRPr lang="id-ID"/>
          </a:p>
        </p:txBody>
      </p:sp>
    </p:spTree>
    <p:extLst>
      <p:ext uri="{BB962C8B-B14F-4D97-AF65-F5344CB8AC3E}">
        <p14:creationId xmlns:p14="http://schemas.microsoft.com/office/powerpoint/2010/main" val="296087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launched Affinity Gives Back Day on Columbus Day in 2017 and have since extended it to Affinity Gives Back Week to foster goodwill among employees, members, and community.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Employees volunteer with our Foundation’s charity partners, provide financial literacy seminars to nonprofits and local schools, and participate with </a:t>
            </a:r>
            <a:r>
              <a:rPr kumimoji="0" lang="en-US" sz="2400" b="0" i="0" u="none" strike="noStrike" kern="1200" cap="none" spc="0" normalizeH="0" baseline="0" noProof="0">
                <a:ln>
                  <a:noFill/>
                </a:ln>
                <a:solidFill>
                  <a:prstClr val="black"/>
                </a:solidFill>
                <a:effectLst/>
                <a:uLnTx/>
                <a:uFillTx/>
                <a:latin typeface="Open Sans" panose="020B0606030504020204" pitchFamily="34" charset="0"/>
              </a:rPr>
              <a:t>causes they’re passionate about. </a:t>
            </a:r>
            <a:endParaRPr kumimoji="0" lang="en-US" sz="2400" b="0" i="0" u="none" strike="noStrike" kern="1200" cap="none" spc="0" normalizeH="0" baseline="0" noProof="0" dirty="0">
              <a:ln>
                <a:noFill/>
              </a:ln>
              <a:solidFill>
                <a:prstClr val="black"/>
              </a:solidFill>
              <a:effectLst/>
              <a:uLnTx/>
              <a:uFillTx/>
              <a:latin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In 2019, 100 employees volunteered at 16 charities. In 2020, we had several individual/small team in-person opportunities (adapted to ensure safety/follow all COVID-19 guidelines) and volunteer from home options including mask making for Jersey Cares.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know that volunteers are essential to tackling the crisis created by the pandemic to help communities heal physically and economically. We are in the process of surveying our employees to gauge their comfort levels and are scheduling events in areas where employees have expressed interest in volunteering this year.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Some of our partners over the years include America’s Grow-a-Row, Cornerstone Family Programs, the Flemington Area Food Pantry, Homeless Solutions and Lunch Break.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Throughout the year, we encourage our employees to submit their time to earn Volunteer Time Off, wear Affinity branded clothing to their events, set their out of office messaging, share their photos and spread the word on social that they’re giving back with #</a:t>
            </a:r>
            <a:r>
              <a:rPr kumimoji="0" lang="en-US" sz="2400" b="0" i="0" u="none" strike="noStrike" kern="1200" cap="none" spc="0" normalizeH="0" baseline="0" noProof="0" dirty="0" err="1">
                <a:ln>
                  <a:noFill/>
                </a:ln>
                <a:solidFill>
                  <a:prstClr val="black"/>
                </a:solidFill>
                <a:effectLst/>
                <a:uLnTx/>
                <a:uFillTx/>
                <a:latin typeface="Open Sans" panose="020B0606030504020204" pitchFamily="34" charset="0"/>
              </a:rPr>
              <a:t>AffinityCares</a:t>
            </a: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This year, we plan to incorporate more virtual opportunities in our program and will keep working with community partners to offer help where it’s needed most year-round.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During our week of service this year, we will celebrate our Foundation and community impact, host our annual volunteer appreciation lunch, and offer financial wellness free for the community. </a:t>
            </a:r>
          </a:p>
          <a:p>
            <a:endParaRPr lang="en-US" dirty="0"/>
          </a:p>
        </p:txBody>
      </p:sp>
      <p:sp>
        <p:nvSpPr>
          <p:cNvPr id="4" name="Slide Number Placeholder 3"/>
          <p:cNvSpPr>
            <a:spLocks noGrp="1"/>
          </p:cNvSpPr>
          <p:nvPr>
            <p:ph type="sldNum" sz="quarter" idx="5"/>
          </p:nvPr>
        </p:nvSpPr>
        <p:spPr/>
        <p:txBody>
          <a:bodyPr/>
          <a:lstStyle/>
          <a:p>
            <a:fld id="{75B52A53-6207-4E85-A471-94F235D1B6AB}" type="slidenum">
              <a:rPr lang="id-ID" smtClean="0"/>
              <a:t>4</a:t>
            </a:fld>
            <a:endParaRPr lang="id-ID"/>
          </a:p>
        </p:txBody>
      </p:sp>
    </p:spTree>
    <p:extLst>
      <p:ext uri="{BB962C8B-B14F-4D97-AF65-F5344CB8AC3E}">
        <p14:creationId xmlns:p14="http://schemas.microsoft.com/office/powerpoint/2010/main" val="1664196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launched Affinity Gives Back Day on Columbus Day in 2017 and have since extended it to Affinity Gives Back Week to foster goodwill among employees, members, and community.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Employees volunteer with our Foundation’s charity partners, provide financial literacy seminars to nonprofits and local schools, and participate with </a:t>
            </a:r>
            <a:r>
              <a:rPr kumimoji="0" lang="en-US" sz="2400" b="0" i="0" u="none" strike="noStrike" kern="1200" cap="none" spc="0" normalizeH="0" baseline="0" noProof="0">
                <a:ln>
                  <a:noFill/>
                </a:ln>
                <a:solidFill>
                  <a:prstClr val="black"/>
                </a:solidFill>
                <a:effectLst/>
                <a:uLnTx/>
                <a:uFillTx/>
                <a:latin typeface="Open Sans" panose="020B0606030504020204" pitchFamily="34" charset="0"/>
              </a:rPr>
              <a:t>causes they’re passionate about. </a:t>
            </a:r>
            <a:endParaRPr kumimoji="0" lang="en-US" sz="2400" b="0" i="0" u="none" strike="noStrike" kern="1200" cap="none" spc="0" normalizeH="0" baseline="0" noProof="0" dirty="0">
              <a:ln>
                <a:noFill/>
              </a:ln>
              <a:solidFill>
                <a:prstClr val="black"/>
              </a:solidFill>
              <a:effectLst/>
              <a:uLnTx/>
              <a:uFillTx/>
              <a:latin typeface="Open Sans" panose="020B0606030504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In 2019, 100 employees volunteered at 16 charities. In 2020, we had several individual/small team in-person opportunities (adapted to ensure safety/follow all COVID-19 guidelines) and volunteer from home options including mask making for Jersey Cares.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We know that volunteers are essential to tackling the crisis created by the pandemic to help communities heal physically and economically. We are in the process of surveying our employees to gauge their comfort levels and are scheduling events in areas where employees have expressed interest in volunteering this year.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Some of our partners over the years include America’s Grow-a-Row, Cornerstone Family Programs, the Flemington Area Food Pantry, Homeless Solutions and Lunch Break.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Throughout the year, we encourage our employees to submit their time to earn Volunteer Time Off, wear Affinity branded clothing to their events, set their out of office messaging, share their photos and spread the word on social that they’re giving back with #</a:t>
            </a:r>
            <a:r>
              <a:rPr kumimoji="0" lang="en-US" sz="2400" b="0" i="0" u="none" strike="noStrike" kern="1200" cap="none" spc="0" normalizeH="0" baseline="0" noProof="0" dirty="0" err="1">
                <a:ln>
                  <a:noFill/>
                </a:ln>
                <a:solidFill>
                  <a:prstClr val="black"/>
                </a:solidFill>
                <a:effectLst/>
                <a:uLnTx/>
                <a:uFillTx/>
                <a:latin typeface="Open Sans" panose="020B0606030504020204" pitchFamily="34" charset="0"/>
              </a:rPr>
              <a:t>AffinityCares</a:t>
            </a: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This year, we plan to incorporate more virtual opportunities in our program and will keep working with community partners to offer help where it’s needed most year-round.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Open Sans" panose="020B0606030504020204" pitchFamily="34" charset="0"/>
              </a:rPr>
              <a:t>During our week of service this year, we will celebrate our Foundation and community impact, host our annual volunteer appreciation lunch, and offer financial wellness free for the community. </a:t>
            </a:r>
          </a:p>
          <a:p>
            <a:endParaRPr lang="en-US" dirty="0"/>
          </a:p>
        </p:txBody>
      </p:sp>
      <p:sp>
        <p:nvSpPr>
          <p:cNvPr id="4" name="Slide Number Placeholder 3"/>
          <p:cNvSpPr>
            <a:spLocks noGrp="1"/>
          </p:cNvSpPr>
          <p:nvPr>
            <p:ph type="sldNum" sz="quarter" idx="5"/>
          </p:nvPr>
        </p:nvSpPr>
        <p:spPr/>
        <p:txBody>
          <a:bodyPr/>
          <a:lstStyle/>
          <a:p>
            <a:fld id="{75B52A53-6207-4E85-A471-94F235D1B6AB}" type="slidenum">
              <a:rPr lang="id-ID" smtClean="0"/>
              <a:t>5</a:t>
            </a:fld>
            <a:endParaRPr lang="id-ID"/>
          </a:p>
        </p:txBody>
      </p:sp>
    </p:spTree>
    <p:extLst>
      <p:ext uri="{BB962C8B-B14F-4D97-AF65-F5344CB8AC3E}">
        <p14:creationId xmlns:p14="http://schemas.microsoft.com/office/powerpoint/2010/main" val="308752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2793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w/ Large Phot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6096000" y="0"/>
            <a:ext cx="6096000" cy="6858000"/>
          </a:xfrm>
          <a:prstGeom prst="rect">
            <a:avLst/>
          </a:prstGeom>
        </p:spPr>
        <p:txBody>
          <a:bodyPr/>
          <a:lstStyle/>
          <a:p>
            <a:endParaRPr lang="id-ID"/>
          </a:p>
        </p:txBody>
      </p:sp>
      <p:sp>
        <p:nvSpPr>
          <p:cNvPr id="3" name="Title 1">
            <a:extLst>
              <a:ext uri="{FF2B5EF4-FFF2-40B4-BE49-F238E27FC236}">
                <a16:creationId xmlns:a16="http://schemas.microsoft.com/office/drawing/2014/main" id="{26776E2B-4E9D-4287-980C-D60DB8EB7CCC}"/>
              </a:ext>
            </a:extLst>
          </p:cNvPr>
          <p:cNvSpPr>
            <a:spLocks noGrp="1"/>
          </p:cNvSpPr>
          <p:nvPr>
            <p:ph type="title"/>
          </p:nvPr>
        </p:nvSpPr>
        <p:spPr>
          <a:xfrm>
            <a:off x="637032" y="352933"/>
            <a:ext cx="47518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987159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w/ Text and Small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798365" y="1863563"/>
            <a:ext cx="4320209" cy="2146852"/>
          </a:xfrm>
          <a:prstGeom prst="rect">
            <a:avLst/>
          </a:prstGeom>
        </p:spPr>
        <p:txBody>
          <a:bodyPr/>
          <a:lstStyle/>
          <a:p>
            <a:endParaRPr lang="id-ID"/>
          </a:p>
        </p:txBody>
      </p:sp>
      <p:sp>
        <p:nvSpPr>
          <p:cNvPr id="3" name="Title 1">
            <a:extLst>
              <a:ext uri="{FF2B5EF4-FFF2-40B4-BE49-F238E27FC236}">
                <a16:creationId xmlns:a16="http://schemas.microsoft.com/office/drawing/2014/main" id="{63A0C03D-7175-4249-8645-FC69A4333BE3}"/>
              </a:ext>
            </a:extLst>
          </p:cNvPr>
          <p:cNvSpPr>
            <a:spLocks noGrp="1"/>
          </p:cNvSpPr>
          <p:nvPr>
            <p:ph type="title"/>
          </p:nvPr>
        </p:nvSpPr>
        <p:spPr>
          <a:xfrm>
            <a:off x="637032" y="352933"/>
            <a:ext cx="53858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1EC56EB-E237-47DA-BDE2-6FB971E81A55}"/>
              </a:ext>
            </a:extLst>
          </p:cNvPr>
          <p:cNvSpPr>
            <a:spLocks noGrp="1"/>
          </p:cNvSpPr>
          <p:nvPr>
            <p:ph type="body" sz="quarter" idx="11"/>
          </p:nvPr>
        </p:nvSpPr>
        <p:spPr>
          <a:xfrm>
            <a:off x="637032" y="1813433"/>
            <a:ext cx="538581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927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w/ Wide Pictur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342900" y="3429000"/>
            <a:ext cx="11511643" cy="2890157"/>
          </a:xfrm>
          <a:prstGeom prst="rect">
            <a:avLst/>
          </a:prstGeom>
        </p:spPr>
        <p:txBody>
          <a:bodyPr/>
          <a:lstStyle/>
          <a:p>
            <a:endParaRPr lang="id-ID"/>
          </a:p>
        </p:txBody>
      </p:sp>
      <p:sp>
        <p:nvSpPr>
          <p:cNvPr id="3" name="Title 1">
            <a:extLst>
              <a:ext uri="{FF2B5EF4-FFF2-40B4-BE49-F238E27FC236}">
                <a16:creationId xmlns:a16="http://schemas.microsoft.com/office/drawing/2014/main" id="{814589E0-FCFA-4B42-AF69-8947F32CA18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0299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w/ Wide Picture On Top">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12192000" cy="3429000"/>
          </a:xfrm>
          <a:prstGeom prst="rect">
            <a:avLst/>
          </a:prstGeom>
        </p:spPr>
        <p:txBody>
          <a:bodyPr/>
          <a:lstStyle/>
          <a:p>
            <a:endParaRPr lang="id-ID"/>
          </a:p>
        </p:txBody>
      </p:sp>
    </p:spTree>
    <p:extLst>
      <p:ext uri="{BB962C8B-B14F-4D97-AF65-F5344CB8AC3E}">
        <p14:creationId xmlns:p14="http://schemas.microsoft.com/office/powerpoint/2010/main" val="28558153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17" y="410817"/>
            <a:ext cx="5075582"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35827166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2"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1992740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 Text and Larger Picture Lef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36588" y="556591"/>
            <a:ext cx="4796803" cy="5777948"/>
          </a:xfrm>
          <a:prstGeom prst="rect">
            <a:avLst/>
          </a:prstGeom>
        </p:spPr>
        <p:txBody>
          <a:bodyPr/>
          <a:lstStyle/>
          <a:p>
            <a:endParaRPr lang="id-ID"/>
          </a:p>
        </p:txBody>
      </p:sp>
      <p:sp>
        <p:nvSpPr>
          <p:cNvPr id="4" name="Title 1">
            <a:extLst>
              <a:ext uri="{FF2B5EF4-FFF2-40B4-BE49-F238E27FC236}">
                <a16:creationId xmlns:a16="http://schemas.microsoft.com/office/drawing/2014/main" id="{33F06556-9F12-465F-B2C0-54CECBECFF70}"/>
              </a:ext>
            </a:extLst>
          </p:cNvPr>
          <p:cNvSpPr>
            <a:spLocks noGrp="1"/>
          </p:cNvSpPr>
          <p:nvPr>
            <p:ph type="title"/>
          </p:nvPr>
        </p:nvSpPr>
        <p:spPr>
          <a:xfrm>
            <a:off x="6047232" y="352933"/>
            <a:ext cx="51054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53F101C5-B687-491E-B510-40EEFA57B47A}"/>
              </a:ext>
            </a:extLst>
          </p:cNvPr>
          <p:cNvSpPr>
            <a:spLocks noGrp="1"/>
          </p:cNvSpPr>
          <p:nvPr>
            <p:ph type="body" sz="quarter" idx="11"/>
          </p:nvPr>
        </p:nvSpPr>
        <p:spPr>
          <a:xfrm>
            <a:off x="6047232" y="1813433"/>
            <a:ext cx="5105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34646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w/ Text and Narrow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79934" y="556591"/>
            <a:ext cx="3763134" cy="5777948"/>
          </a:xfrm>
          <a:prstGeom prst="rect">
            <a:avLst/>
          </a:prstGeom>
        </p:spPr>
        <p:txBody>
          <a:bodyPr/>
          <a:lstStyle/>
          <a:p>
            <a:endParaRPr lang="id-ID"/>
          </a:p>
        </p:txBody>
      </p:sp>
      <p:sp>
        <p:nvSpPr>
          <p:cNvPr id="4" name="Title 1">
            <a:extLst>
              <a:ext uri="{FF2B5EF4-FFF2-40B4-BE49-F238E27FC236}">
                <a16:creationId xmlns:a16="http://schemas.microsoft.com/office/drawing/2014/main" id="{4CBBD1E5-9D57-4B5D-8EED-2C6C7B514B52}"/>
              </a:ext>
            </a:extLst>
          </p:cNvPr>
          <p:cNvSpPr>
            <a:spLocks noGrp="1"/>
          </p:cNvSpPr>
          <p:nvPr>
            <p:ph type="title"/>
          </p:nvPr>
        </p:nvSpPr>
        <p:spPr>
          <a:xfrm>
            <a:off x="5187696" y="352933"/>
            <a:ext cx="59649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1B95F113-F22A-411F-90D1-604D01D2E55C}"/>
              </a:ext>
            </a:extLst>
          </p:cNvPr>
          <p:cNvSpPr>
            <a:spLocks noGrp="1"/>
          </p:cNvSpPr>
          <p:nvPr>
            <p:ph type="body" sz="quarter" idx="11"/>
          </p:nvPr>
        </p:nvSpPr>
        <p:spPr>
          <a:xfrm>
            <a:off x="5187696" y="1813433"/>
            <a:ext cx="596493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38384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lide w/ Text and Circular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76950" y="933450"/>
            <a:ext cx="5010150" cy="5010150"/>
          </a:xfrm>
          <a:prstGeom prst="ellipse">
            <a:avLst/>
          </a:prstGeom>
        </p:spPr>
        <p:txBody>
          <a:bodyPr/>
          <a:lstStyle/>
          <a:p>
            <a:endParaRPr lang="id-ID"/>
          </a:p>
        </p:txBody>
      </p:sp>
      <p:sp>
        <p:nvSpPr>
          <p:cNvPr id="4" name="Title 1">
            <a:extLst>
              <a:ext uri="{FF2B5EF4-FFF2-40B4-BE49-F238E27FC236}">
                <a16:creationId xmlns:a16="http://schemas.microsoft.com/office/drawing/2014/main" id="{13239176-84CA-4769-8C2A-4B12CCCF9473}"/>
              </a:ext>
            </a:extLst>
          </p:cNvPr>
          <p:cNvSpPr>
            <a:spLocks noGrp="1"/>
          </p:cNvSpPr>
          <p:nvPr>
            <p:ph type="title"/>
          </p:nvPr>
        </p:nvSpPr>
        <p:spPr>
          <a:xfrm>
            <a:off x="637032" y="352933"/>
            <a:ext cx="522122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7FBC631E-689D-4F87-AC80-68A2ECC7F95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2546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 Text and Diamond Shaped Picture">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689459" y="2147652"/>
            <a:ext cx="3968334" cy="3968334"/>
          </a:xfrm>
          <a:prstGeom prst="diamond">
            <a:avLst/>
          </a:prstGeom>
        </p:spPr>
      </p:sp>
      <p:sp>
        <p:nvSpPr>
          <p:cNvPr id="3" name="Title 1">
            <a:extLst>
              <a:ext uri="{FF2B5EF4-FFF2-40B4-BE49-F238E27FC236}">
                <a16:creationId xmlns:a16="http://schemas.microsoft.com/office/drawing/2014/main" id="{E888001C-70F5-4CC5-B714-32C673B14AD0}"/>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2E5863BF-3BAA-468E-8591-A166685F3B04}"/>
              </a:ext>
            </a:extLst>
          </p:cNvPr>
          <p:cNvSpPr>
            <a:spLocks noGrp="1"/>
          </p:cNvSpPr>
          <p:nvPr>
            <p:ph type="body" sz="quarter" idx="11"/>
          </p:nvPr>
        </p:nvSpPr>
        <p:spPr>
          <a:xfrm>
            <a:off x="5279136" y="1813433"/>
            <a:ext cx="587349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819940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691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515012" y="0"/>
            <a:ext cx="5637976" cy="6858000"/>
          </a:xfrm>
          <a:prstGeom prst="parallelogram">
            <a:avLst/>
          </a:prstGeom>
        </p:spPr>
        <p:txBody>
          <a:bodyPr/>
          <a:lstStyle/>
          <a:p>
            <a:endParaRPr lang="id-ID"/>
          </a:p>
        </p:txBody>
      </p:sp>
      <p:sp>
        <p:nvSpPr>
          <p:cNvPr id="4" name="Title 1">
            <a:extLst>
              <a:ext uri="{FF2B5EF4-FFF2-40B4-BE49-F238E27FC236}">
                <a16:creationId xmlns:a16="http://schemas.microsoft.com/office/drawing/2014/main" id="{7D0F2259-6A45-4056-917B-3483BF364FDC}"/>
              </a:ext>
            </a:extLst>
          </p:cNvPr>
          <p:cNvSpPr>
            <a:spLocks noGrp="1"/>
          </p:cNvSpPr>
          <p:nvPr>
            <p:ph type="title"/>
          </p:nvPr>
        </p:nvSpPr>
        <p:spPr>
          <a:xfrm>
            <a:off x="637032" y="352933"/>
            <a:ext cx="288645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5031813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w/ 4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89" y="2133598"/>
            <a:ext cx="2146853" cy="2888973"/>
          </a:xfrm>
          <a:prstGeom prst="rect">
            <a:avLst/>
          </a:prstGeom>
        </p:spPr>
        <p:txBody>
          <a:bodyPr/>
          <a:lstStyle/>
          <a:p>
            <a:endParaRPr lang="id-ID"/>
          </a:p>
        </p:txBody>
      </p:sp>
      <p:sp>
        <p:nvSpPr>
          <p:cNvPr id="7" name="Picture Placeholder 2"/>
          <p:cNvSpPr>
            <a:spLocks noGrp="1"/>
          </p:cNvSpPr>
          <p:nvPr>
            <p:ph type="pic" sz="quarter" idx="11"/>
          </p:nvPr>
        </p:nvSpPr>
        <p:spPr>
          <a:xfrm>
            <a:off x="3717233" y="2133599"/>
            <a:ext cx="2146853" cy="2888973"/>
          </a:xfrm>
          <a:prstGeom prst="rect">
            <a:avLst/>
          </a:prstGeom>
        </p:spPr>
        <p:txBody>
          <a:bodyPr/>
          <a:lstStyle/>
          <a:p>
            <a:endParaRPr lang="id-ID"/>
          </a:p>
        </p:txBody>
      </p:sp>
      <p:sp>
        <p:nvSpPr>
          <p:cNvPr id="8" name="Picture Placeholder 2"/>
          <p:cNvSpPr>
            <a:spLocks noGrp="1"/>
          </p:cNvSpPr>
          <p:nvPr>
            <p:ph type="pic" sz="quarter" idx="12"/>
          </p:nvPr>
        </p:nvSpPr>
        <p:spPr>
          <a:xfrm>
            <a:off x="6344476" y="2133598"/>
            <a:ext cx="2146853" cy="2888973"/>
          </a:xfrm>
          <a:prstGeom prst="rect">
            <a:avLst/>
          </a:prstGeom>
        </p:spPr>
        <p:txBody>
          <a:bodyPr/>
          <a:lstStyle/>
          <a:p>
            <a:endParaRPr lang="id-ID"/>
          </a:p>
        </p:txBody>
      </p:sp>
      <p:sp>
        <p:nvSpPr>
          <p:cNvPr id="9" name="Picture Placeholder 2"/>
          <p:cNvSpPr>
            <a:spLocks noGrp="1"/>
          </p:cNvSpPr>
          <p:nvPr>
            <p:ph type="pic" sz="quarter" idx="13"/>
          </p:nvPr>
        </p:nvSpPr>
        <p:spPr>
          <a:xfrm>
            <a:off x="8971720" y="2133599"/>
            <a:ext cx="2146853" cy="2888973"/>
          </a:xfrm>
          <a:prstGeom prst="rect">
            <a:avLst/>
          </a:prstGeom>
        </p:spPr>
        <p:txBody>
          <a:bodyPr/>
          <a:lstStyle/>
          <a:p>
            <a:endParaRPr lang="id-ID"/>
          </a:p>
        </p:txBody>
      </p:sp>
      <p:sp>
        <p:nvSpPr>
          <p:cNvPr id="6" name="Title 1">
            <a:extLst>
              <a:ext uri="{FF2B5EF4-FFF2-40B4-BE49-F238E27FC236}">
                <a16:creationId xmlns:a16="http://schemas.microsoft.com/office/drawing/2014/main" id="{51EA480F-11A6-4E0A-AAA0-130EDEFAE7CC}"/>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193197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lide w/ 5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90" y="2133598"/>
            <a:ext cx="1757239" cy="2888973"/>
          </a:xfrm>
          <a:prstGeom prst="rect">
            <a:avLst/>
          </a:prstGeom>
        </p:spPr>
        <p:txBody>
          <a:bodyPr/>
          <a:lstStyle/>
          <a:p>
            <a:endParaRPr lang="id-ID"/>
          </a:p>
        </p:txBody>
      </p:sp>
      <p:sp>
        <p:nvSpPr>
          <p:cNvPr id="7" name="Picture Placeholder 2"/>
          <p:cNvSpPr>
            <a:spLocks noGrp="1"/>
          </p:cNvSpPr>
          <p:nvPr>
            <p:ph type="pic" sz="quarter" idx="11"/>
          </p:nvPr>
        </p:nvSpPr>
        <p:spPr>
          <a:xfrm>
            <a:off x="3174723" y="2133599"/>
            <a:ext cx="1757239" cy="2888973"/>
          </a:xfrm>
          <a:prstGeom prst="rect">
            <a:avLst/>
          </a:prstGeom>
        </p:spPr>
        <p:txBody>
          <a:bodyPr/>
          <a:lstStyle/>
          <a:p>
            <a:endParaRPr lang="id-ID"/>
          </a:p>
        </p:txBody>
      </p:sp>
      <p:sp>
        <p:nvSpPr>
          <p:cNvPr id="8" name="Picture Placeholder 2"/>
          <p:cNvSpPr>
            <a:spLocks noGrp="1"/>
          </p:cNvSpPr>
          <p:nvPr>
            <p:ph type="pic" sz="quarter" idx="12"/>
          </p:nvPr>
        </p:nvSpPr>
        <p:spPr>
          <a:xfrm>
            <a:off x="5259456" y="2133598"/>
            <a:ext cx="1757239" cy="2888973"/>
          </a:xfrm>
          <a:prstGeom prst="rect">
            <a:avLst/>
          </a:prstGeom>
        </p:spPr>
        <p:txBody>
          <a:bodyPr/>
          <a:lstStyle/>
          <a:p>
            <a:endParaRPr lang="id-ID"/>
          </a:p>
        </p:txBody>
      </p:sp>
      <p:sp>
        <p:nvSpPr>
          <p:cNvPr id="9" name="Picture Placeholder 2"/>
          <p:cNvSpPr>
            <a:spLocks noGrp="1"/>
          </p:cNvSpPr>
          <p:nvPr>
            <p:ph type="pic" sz="quarter" idx="13"/>
          </p:nvPr>
        </p:nvSpPr>
        <p:spPr>
          <a:xfrm>
            <a:off x="9428921" y="2133598"/>
            <a:ext cx="1757239" cy="2888973"/>
          </a:xfrm>
          <a:prstGeom prst="rect">
            <a:avLst/>
          </a:prstGeom>
        </p:spPr>
        <p:txBody>
          <a:bodyPr/>
          <a:lstStyle/>
          <a:p>
            <a:endParaRPr lang="id-ID"/>
          </a:p>
        </p:txBody>
      </p:sp>
      <p:sp>
        <p:nvSpPr>
          <p:cNvPr id="6" name="Picture Placeholder 2">
            <a:extLst>
              <a:ext uri="{FF2B5EF4-FFF2-40B4-BE49-F238E27FC236}">
                <a16:creationId xmlns:a16="http://schemas.microsoft.com/office/drawing/2014/main" id="{4274CDA7-2A50-4760-9DE8-BFEC9CB84DE7}"/>
              </a:ext>
            </a:extLst>
          </p:cNvPr>
          <p:cNvSpPr>
            <a:spLocks noGrp="1"/>
          </p:cNvSpPr>
          <p:nvPr>
            <p:ph type="pic" sz="quarter" idx="14"/>
          </p:nvPr>
        </p:nvSpPr>
        <p:spPr>
          <a:xfrm>
            <a:off x="7344189" y="2133598"/>
            <a:ext cx="1757239" cy="2888973"/>
          </a:xfrm>
          <a:prstGeom prst="rect">
            <a:avLst/>
          </a:prstGeom>
        </p:spPr>
        <p:txBody>
          <a:bodyPr/>
          <a:lstStyle/>
          <a:p>
            <a:endParaRPr lang="id-ID"/>
          </a:p>
        </p:txBody>
      </p:sp>
      <p:sp>
        <p:nvSpPr>
          <p:cNvPr id="10" name="Title 1">
            <a:extLst>
              <a:ext uri="{FF2B5EF4-FFF2-40B4-BE49-F238E27FC236}">
                <a16:creationId xmlns:a16="http://schemas.microsoft.com/office/drawing/2014/main" id="{209266E8-897B-4139-B079-3B7E3F23FC6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221511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lide w/ 2 Pictures">
    <p:spTree>
      <p:nvGrpSpPr>
        <p:cNvPr id="1" name=""/>
        <p:cNvGrpSpPr/>
        <p:nvPr/>
      </p:nvGrpSpPr>
      <p:grpSpPr>
        <a:xfrm>
          <a:off x="0" y="0"/>
          <a:ext cx="0" cy="0"/>
          <a:chOff x="0" y="0"/>
          <a:chExt cx="0" cy="0"/>
        </a:xfrm>
      </p:grpSpPr>
      <p:sp>
        <p:nvSpPr>
          <p:cNvPr id="2" name="Picture Placeholder 3"/>
          <p:cNvSpPr>
            <a:spLocks noGrp="1"/>
          </p:cNvSpPr>
          <p:nvPr>
            <p:ph type="pic" sz="quarter" idx="10"/>
          </p:nvPr>
        </p:nvSpPr>
        <p:spPr>
          <a:xfrm>
            <a:off x="689459" y="2782957"/>
            <a:ext cx="2491409" cy="3326985"/>
          </a:xfrm>
          <a:prstGeom prst="rect">
            <a:avLst/>
          </a:prstGeom>
        </p:spPr>
        <p:txBody>
          <a:bodyPr/>
          <a:lstStyle/>
          <a:p>
            <a:endParaRPr lang="id-ID" dirty="0"/>
          </a:p>
        </p:txBody>
      </p:sp>
      <p:sp>
        <p:nvSpPr>
          <p:cNvPr id="3" name="Picture Placeholder 3"/>
          <p:cNvSpPr>
            <a:spLocks noGrp="1"/>
          </p:cNvSpPr>
          <p:nvPr>
            <p:ph type="pic" sz="quarter" idx="11"/>
          </p:nvPr>
        </p:nvSpPr>
        <p:spPr>
          <a:xfrm>
            <a:off x="6434667" y="2782957"/>
            <a:ext cx="2491409" cy="3326985"/>
          </a:xfrm>
          <a:prstGeom prst="rect">
            <a:avLst/>
          </a:prstGeom>
        </p:spPr>
        <p:txBody>
          <a:bodyPr/>
          <a:lstStyle/>
          <a:p>
            <a:endParaRPr lang="id-ID" dirty="0"/>
          </a:p>
        </p:txBody>
      </p:sp>
      <p:sp>
        <p:nvSpPr>
          <p:cNvPr id="4" name="Title 1">
            <a:extLst>
              <a:ext uri="{FF2B5EF4-FFF2-40B4-BE49-F238E27FC236}">
                <a16:creationId xmlns:a16="http://schemas.microsoft.com/office/drawing/2014/main" id="{3276877C-F7AA-4B28-96C5-2AC56349051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36023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lide w/ Text and 4 Photos">
    <p:spTree>
      <p:nvGrpSpPr>
        <p:cNvPr id="1" name=""/>
        <p:cNvGrpSpPr/>
        <p:nvPr/>
      </p:nvGrpSpPr>
      <p:grpSpPr>
        <a:xfrm>
          <a:off x="0" y="0"/>
          <a:ext cx="0" cy="0"/>
          <a:chOff x="0" y="0"/>
          <a:chExt cx="0" cy="0"/>
        </a:xfrm>
      </p:grpSpPr>
      <p:sp>
        <p:nvSpPr>
          <p:cNvPr id="11" name="Picture Placeholder 2"/>
          <p:cNvSpPr>
            <a:spLocks noGrp="1"/>
          </p:cNvSpPr>
          <p:nvPr>
            <p:ph type="pic" sz="quarter" idx="15"/>
          </p:nvPr>
        </p:nvSpPr>
        <p:spPr>
          <a:xfrm>
            <a:off x="6249469" y="250723"/>
            <a:ext cx="2599563" cy="3008672"/>
          </a:xfrm>
          <a:prstGeom prst="rect">
            <a:avLst/>
          </a:prstGeom>
        </p:spPr>
        <p:txBody>
          <a:bodyPr/>
          <a:lstStyle/>
          <a:p>
            <a:endParaRPr lang="id-ID"/>
          </a:p>
        </p:txBody>
      </p:sp>
      <p:sp>
        <p:nvSpPr>
          <p:cNvPr id="6" name="Picture Placeholder 2"/>
          <p:cNvSpPr>
            <a:spLocks noGrp="1"/>
          </p:cNvSpPr>
          <p:nvPr>
            <p:ph type="pic" sz="quarter" idx="16"/>
          </p:nvPr>
        </p:nvSpPr>
        <p:spPr>
          <a:xfrm>
            <a:off x="9125405" y="250724"/>
            <a:ext cx="2599563" cy="3008672"/>
          </a:xfrm>
          <a:prstGeom prst="rect">
            <a:avLst/>
          </a:prstGeom>
        </p:spPr>
        <p:txBody>
          <a:bodyPr/>
          <a:lstStyle/>
          <a:p>
            <a:endParaRPr lang="id-ID"/>
          </a:p>
        </p:txBody>
      </p:sp>
      <p:sp>
        <p:nvSpPr>
          <p:cNvPr id="15" name="Picture Placeholder 2"/>
          <p:cNvSpPr>
            <a:spLocks noGrp="1"/>
          </p:cNvSpPr>
          <p:nvPr>
            <p:ph type="pic" sz="quarter" idx="17"/>
          </p:nvPr>
        </p:nvSpPr>
        <p:spPr>
          <a:xfrm>
            <a:off x="6249469" y="3539613"/>
            <a:ext cx="2599563" cy="3008672"/>
          </a:xfrm>
          <a:prstGeom prst="rect">
            <a:avLst/>
          </a:prstGeom>
        </p:spPr>
        <p:txBody>
          <a:bodyPr/>
          <a:lstStyle/>
          <a:p>
            <a:endParaRPr lang="id-ID"/>
          </a:p>
        </p:txBody>
      </p:sp>
      <p:sp>
        <p:nvSpPr>
          <p:cNvPr id="16" name="Picture Placeholder 2"/>
          <p:cNvSpPr>
            <a:spLocks noGrp="1"/>
          </p:cNvSpPr>
          <p:nvPr>
            <p:ph type="pic" sz="quarter" idx="18"/>
          </p:nvPr>
        </p:nvSpPr>
        <p:spPr>
          <a:xfrm>
            <a:off x="9125405" y="3539614"/>
            <a:ext cx="2599563" cy="3008672"/>
          </a:xfrm>
          <a:prstGeom prst="rect">
            <a:avLst/>
          </a:prstGeom>
        </p:spPr>
        <p:txBody>
          <a:bodyPr/>
          <a:lstStyle/>
          <a:p>
            <a:endParaRPr lang="id-ID"/>
          </a:p>
        </p:txBody>
      </p:sp>
      <p:sp>
        <p:nvSpPr>
          <p:cNvPr id="7" name="Title 1">
            <a:extLst>
              <a:ext uri="{FF2B5EF4-FFF2-40B4-BE49-F238E27FC236}">
                <a16:creationId xmlns:a16="http://schemas.microsoft.com/office/drawing/2014/main" id="{05882605-9D61-4771-888D-D4F9CEACFE79}"/>
              </a:ext>
            </a:extLst>
          </p:cNvPr>
          <p:cNvSpPr>
            <a:spLocks noGrp="1"/>
          </p:cNvSpPr>
          <p:nvPr>
            <p:ph type="title"/>
          </p:nvPr>
        </p:nvSpPr>
        <p:spPr>
          <a:xfrm>
            <a:off x="637032" y="352933"/>
            <a:ext cx="43616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26EFC2BE-4B12-4D9E-93AB-C627D58502D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46359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lide w/ 6 Pictures">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63" y="546100"/>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36" y="546100"/>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63" y="355477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36" y="355477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17" y="355477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0" y="3554771"/>
            <a:ext cx="2659319" cy="2757539"/>
          </a:xfrm>
          <a:prstGeom prst="rect">
            <a:avLst/>
          </a:prstGeom>
        </p:spPr>
        <p:txBody>
          <a:bodyPr/>
          <a:lstStyle/>
          <a:p>
            <a:endParaRPr lang="id-ID"/>
          </a:p>
        </p:txBody>
      </p:sp>
      <p:sp>
        <p:nvSpPr>
          <p:cNvPr id="8" name="Title 1">
            <a:extLst>
              <a:ext uri="{FF2B5EF4-FFF2-40B4-BE49-F238E27FC236}">
                <a16:creationId xmlns:a16="http://schemas.microsoft.com/office/drawing/2014/main" id="{B9BAA18E-797A-4640-96B4-8E742E54C966}"/>
              </a:ext>
            </a:extLst>
          </p:cNvPr>
          <p:cNvSpPr>
            <a:spLocks noGrp="1"/>
          </p:cNvSpPr>
          <p:nvPr>
            <p:ph type="title"/>
          </p:nvPr>
        </p:nvSpPr>
        <p:spPr>
          <a:xfrm>
            <a:off x="637032" y="352933"/>
            <a:ext cx="447751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442221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lide w/ 3 Pictures">
    <p:spTree>
      <p:nvGrpSpPr>
        <p:cNvPr id="1" name=""/>
        <p:cNvGrpSpPr/>
        <p:nvPr/>
      </p:nvGrpSpPr>
      <p:grpSpPr>
        <a:xfrm>
          <a:off x="0" y="0"/>
          <a:ext cx="0" cy="0"/>
          <a:chOff x="0" y="0"/>
          <a:chExt cx="0" cy="0"/>
        </a:xfrm>
      </p:grpSpPr>
      <p:sp>
        <p:nvSpPr>
          <p:cNvPr id="16" name="Picture Placeholder 3"/>
          <p:cNvSpPr>
            <a:spLocks noGrp="1"/>
          </p:cNvSpPr>
          <p:nvPr>
            <p:ph type="pic" sz="quarter" idx="16"/>
          </p:nvPr>
        </p:nvSpPr>
        <p:spPr>
          <a:xfrm>
            <a:off x="357385" y="1696068"/>
            <a:ext cx="3477201" cy="4321278"/>
          </a:xfrm>
          <a:prstGeom prst="rect">
            <a:avLst/>
          </a:prstGeom>
        </p:spPr>
        <p:txBody>
          <a:bodyPr/>
          <a:lstStyle/>
          <a:p>
            <a:endParaRPr lang="id-ID"/>
          </a:p>
        </p:txBody>
      </p:sp>
      <p:sp>
        <p:nvSpPr>
          <p:cNvPr id="8" name="Picture Placeholder 3"/>
          <p:cNvSpPr>
            <a:spLocks noGrp="1"/>
          </p:cNvSpPr>
          <p:nvPr>
            <p:ph type="pic" sz="quarter" idx="17"/>
          </p:nvPr>
        </p:nvSpPr>
        <p:spPr>
          <a:xfrm>
            <a:off x="4354197" y="1696068"/>
            <a:ext cx="3477201" cy="4321278"/>
          </a:xfrm>
          <a:prstGeom prst="rect">
            <a:avLst/>
          </a:prstGeom>
        </p:spPr>
        <p:txBody>
          <a:bodyPr/>
          <a:lstStyle/>
          <a:p>
            <a:endParaRPr lang="id-ID"/>
          </a:p>
        </p:txBody>
      </p:sp>
      <p:sp>
        <p:nvSpPr>
          <p:cNvPr id="9" name="Picture Placeholder 3"/>
          <p:cNvSpPr>
            <a:spLocks noGrp="1"/>
          </p:cNvSpPr>
          <p:nvPr>
            <p:ph type="pic" sz="quarter" idx="18"/>
          </p:nvPr>
        </p:nvSpPr>
        <p:spPr>
          <a:xfrm>
            <a:off x="8351009" y="1696068"/>
            <a:ext cx="3477201" cy="4321278"/>
          </a:xfrm>
          <a:prstGeom prst="rect">
            <a:avLst/>
          </a:prstGeom>
        </p:spPr>
        <p:txBody>
          <a:bodyPr/>
          <a:lstStyle/>
          <a:p>
            <a:endParaRPr lang="id-ID"/>
          </a:p>
        </p:txBody>
      </p:sp>
      <p:sp>
        <p:nvSpPr>
          <p:cNvPr id="5" name="Title 1">
            <a:extLst>
              <a:ext uri="{FF2B5EF4-FFF2-40B4-BE49-F238E27FC236}">
                <a16:creationId xmlns:a16="http://schemas.microsoft.com/office/drawing/2014/main" id="{6EAA0131-6ABE-498C-B46E-1C66B26F388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729267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 w/ 8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6460" y="1983782"/>
            <a:ext cx="2867186" cy="2138767"/>
          </a:xfrm>
          <a:prstGeom prst="rect">
            <a:avLst/>
          </a:prstGeom>
        </p:spPr>
        <p:txBody>
          <a:bodyPr/>
          <a:lstStyle/>
          <a:p>
            <a:endParaRPr lang="id-ID"/>
          </a:p>
        </p:txBody>
      </p:sp>
      <p:sp>
        <p:nvSpPr>
          <p:cNvPr id="19" name="Picture Placeholder 2"/>
          <p:cNvSpPr>
            <a:spLocks noGrp="1"/>
          </p:cNvSpPr>
          <p:nvPr>
            <p:ph type="pic" sz="quarter" idx="14"/>
          </p:nvPr>
        </p:nvSpPr>
        <p:spPr>
          <a:xfrm>
            <a:off x="356460" y="4122549"/>
            <a:ext cx="2867186" cy="2138767"/>
          </a:xfrm>
          <a:prstGeom prst="rect">
            <a:avLst/>
          </a:prstGeom>
        </p:spPr>
        <p:txBody>
          <a:bodyPr/>
          <a:lstStyle/>
          <a:p>
            <a:endParaRPr lang="id-ID"/>
          </a:p>
        </p:txBody>
      </p:sp>
      <p:sp>
        <p:nvSpPr>
          <p:cNvPr id="20" name="Picture Placeholder 2"/>
          <p:cNvSpPr>
            <a:spLocks noGrp="1"/>
          </p:cNvSpPr>
          <p:nvPr>
            <p:ph type="pic" sz="quarter" idx="15"/>
          </p:nvPr>
        </p:nvSpPr>
        <p:spPr>
          <a:xfrm>
            <a:off x="3228814" y="1983782"/>
            <a:ext cx="2867186" cy="2138767"/>
          </a:xfrm>
          <a:prstGeom prst="rect">
            <a:avLst/>
          </a:prstGeom>
        </p:spPr>
        <p:txBody>
          <a:bodyPr/>
          <a:lstStyle/>
          <a:p>
            <a:endParaRPr lang="id-ID"/>
          </a:p>
        </p:txBody>
      </p:sp>
      <p:sp>
        <p:nvSpPr>
          <p:cNvPr id="21" name="Picture Placeholder 2"/>
          <p:cNvSpPr>
            <a:spLocks noGrp="1"/>
          </p:cNvSpPr>
          <p:nvPr>
            <p:ph type="pic" sz="quarter" idx="16"/>
          </p:nvPr>
        </p:nvSpPr>
        <p:spPr>
          <a:xfrm>
            <a:off x="3228814" y="4122549"/>
            <a:ext cx="2867186" cy="2138767"/>
          </a:xfrm>
          <a:prstGeom prst="rect">
            <a:avLst/>
          </a:prstGeom>
        </p:spPr>
        <p:txBody>
          <a:bodyPr/>
          <a:lstStyle/>
          <a:p>
            <a:endParaRPr lang="id-ID"/>
          </a:p>
        </p:txBody>
      </p:sp>
      <p:sp>
        <p:nvSpPr>
          <p:cNvPr id="22" name="Picture Placeholder 2"/>
          <p:cNvSpPr>
            <a:spLocks noGrp="1"/>
          </p:cNvSpPr>
          <p:nvPr>
            <p:ph type="pic" sz="quarter" idx="17"/>
          </p:nvPr>
        </p:nvSpPr>
        <p:spPr>
          <a:xfrm>
            <a:off x="6096000" y="1983782"/>
            <a:ext cx="2867186" cy="2138767"/>
          </a:xfrm>
          <a:prstGeom prst="rect">
            <a:avLst/>
          </a:prstGeom>
        </p:spPr>
        <p:txBody>
          <a:bodyPr/>
          <a:lstStyle/>
          <a:p>
            <a:endParaRPr lang="id-ID"/>
          </a:p>
        </p:txBody>
      </p:sp>
      <p:sp>
        <p:nvSpPr>
          <p:cNvPr id="23" name="Picture Placeholder 2"/>
          <p:cNvSpPr>
            <a:spLocks noGrp="1"/>
          </p:cNvSpPr>
          <p:nvPr>
            <p:ph type="pic" sz="quarter" idx="18"/>
          </p:nvPr>
        </p:nvSpPr>
        <p:spPr>
          <a:xfrm>
            <a:off x="6096000" y="4122549"/>
            <a:ext cx="2867186" cy="2138767"/>
          </a:xfrm>
          <a:prstGeom prst="rect">
            <a:avLst/>
          </a:prstGeom>
        </p:spPr>
        <p:txBody>
          <a:bodyPr/>
          <a:lstStyle/>
          <a:p>
            <a:endParaRPr lang="id-ID"/>
          </a:p>
        </p:txBody>
      </p:sp>
      <p:sp>
        <p:nvSpPr>
          <p:cNvPr id="24" name="Picture Placeholder 2"/>
          <p:cNvSpPr>
            <a:spLocks noGrp="1"/>
          </p:cNvSpPr>
          <p:nvPr>
            <p:ph type="pic" sz="quarter" idx="19"/>
          </p:nvPr>
        </p:nvSpPr>
        <p:spPr>
          <a:xfrm>
            <a:off x="8963186" y="1983782"/>
            <a:ext cx="2867186" cy="2138767"/>
          </a:xfrm>
          <a:prstGeom prst="rect">
            <a:avLst/>
          </a:prstGeom>
        </p:spPr>
        <p:txBody>
          <a:bodyPr/>
          <a:lstStyle/>
          <a:p>
            <a:endParaRPr lang="id-ID"/>
          </a:p>
        </p:txBody>
      </p:sp>
      <p:sp>
        <p:nvSpPr>
          <p:cNvPr id="25" name="Picture Placeholder 2"/>
          <p:cNvSpPr>
            <a:spLocks noGrp="1"/>
          </p:cNvSpPr>
          <p:nvPr>
            <p:ph type="pic" sz="quarter" idx="20"/>
          </p:nvPr>
        </p:nvSpPr>
        <p:spPr>
          <a:xfrm>
            <a:off x="8963186" y="4122549"/>
            <a:ext cx="2867186" cy="2138767"/>
          </a:xfrm>
          <a:prstGeom prst="rect">
            <a:avLst/>
          </a:prstGeom>
        </p:spPr>
        <p:txBody>
          <a:bodyPr/>
          <a:lstStyle/>
          <a:p>
            <a:endParaRPr lang="id-ID"/>
          </a:p>
        </p:txBody>
      </p:sp>
      <p:sp>
        <p:nvSpPr>
          <p:cNvPr id="10" name="Title 1">
            <a:extLst>
              <a:ext uri="{FF2B5EF4-FFF2-40B4-BE49-F238E27FC236}">
                <a16:creationId xmlns:a16="http://schemas.microsoft.com/office/drawing/2014/main" id="{295B14D1-77AB-40E2-8070-6C57178DB476}"/>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7661947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w/ 4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951349" cy="3285641"/>
          </a:xfrm>
          <a:prstGeom prst="rect">
            <a:avLst/>
          </a:prstGeom>
        </p:spPr>
        <p:txBody>
          <a:bodyPr/>
          <a:lstStyle/>
          <a:p>
            <a:endParaRPr lang="id-ID"/>
          </a:p>
        </p:txBody>
      </p:sp>
      <p:sp>
        <p:nvSpPr>
          <p:cNvPr id="9" name="Picture Placeholder 2"/>
          <p:cNvSpPr>
            <a:spLocks noGrp="1"/>
          </p:cNvSpPr>
          <p:nvPr>
            <p:ph type="pic" sz="quarter" idx="11"/>
          </p:nvPr>
        </p:nvSpPr>
        <p:spPr>
          <a:xfrm>
            <a:off x="6240651" y="0"/>
            <a:ext cx="5951349" cy="3285641"/>
          </a:xfrm>
          <a:prstGeom prst="rect">
            <a:avLst/>
          </a:prstGeom>
        </p:spPr>
        <p:txBody>
          <a:bodyPr/>
          <a:lstStyle/>
          <a:p>
            <a:endParaRPr lang="id-ID"/>
          </a:p>
        </p:txBody>
      </p:sp>
      <p:sp>
        <p:nvSpPr>
          <p:cNvPr id="10" name="Picture Placeholder 2"/>
          <p:cNvSpPr>
            <a:spLocks noGrp="1"/>
          </p:cNvSpPr>
          <p:nvPr>
            <p:ph type="pic" sz="quarter" idx="12"/>
          </p:nvPr>
        </p:nvSpPr>
        <p:spPr>
          <a:xfrm>
            <a:off x="0" y="3599478"/>
            <a:ext cx="5951349" cy="3285641"/>
          </a:xfrm>
          <a:prstGeom prst="rect">
            <a:avLst/>
          </a:prstGeom>
        </p:spPr>
        <p:txBody>
          <a:bodyPr/>
          <a:lstStyle/>
          <a:p>
            <a:endParaRPr lang="id-ID"/>
          </a:p>
        </p:txBody>
      </p:sp>
      <p:sp>
        <p:nvSpPr>
          <p:cNvPr id="11" name="Picture Placeholder 2"/>
          <p:cNvSpPr>
            <a:spLocks noGrp="1"/>
          </p:cNvSpPr>
          <p:nvPr>
            <p:ph type="pic" sz="quarter" idx="13"/>
          </p:nvPr>
        </p:nvSpPr>
        <p:spPr>
          <a:xfrm>
            <a:off x="6240651" y="3599478"/>
            <a:ext cx="5951349" cy="3285641"/>
          </a:xfrm>
          <a:prstGeom prst="rect">
            <a:avLst/>
          </a:prstGeom>
        </p:spPr>
        <p:txBody>
          <a:bodyPr/>
          <a:lstStyle/>
          <a:p>
            <a:endParaRPr lang="id-ID"/>
          </a:p>
        </p:txBody>
      </p:sp>
    </p:spTree>
    <p:extLst>
      <p:ext uri="{BB962C8B-B14F-4D97-AF65-F5344CB8AC3E}">
        <p14:creationId xmlns:p14="http://schemas.microsoft.com/office/powerpoint/2010/main" val="2419590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w/ 5 Large Photos">
    <p:spTree>
      <p:nvGrpSpPr>
        <p:cNvPr id="1" name=""/>
        <p:cNvGrpSpPr/>
        <p:nvPr/>
      </p:nvGrpSpPr>
      <p:grpSpPr>
        <a:xfrm>
          <a:off x="0" y="0"/>
          <a:ext cx="0" cy="0"/>
          <a:chOff x="0" y="0"/>
          <a:chExt cx="0" cy="0"/>
        </a:xfrm>
      </p:grpSpPr>
      <p:sp>
        <p:nvSpPr>
          <p:cNvPr id="7" name="Picture Placeholder 4"/>
          <p:cNvSpPr>
            <a:spLocks noGrp="1"/>
          </p:cNvSpPr>
          <p:nvPr>
            <p:ph type="pic" sz="quarter" idx="12"/>
          </p:nvPr>
        </p:nvSpPr>
        <p:spPr>
          <a:xfrm>
            <a:off x="4045059" y="0"/>
            <a:ext cx="4122548" cy="3363132"/>
          </a:xfrm>
          <a:prstGeom prst="rect">
            <a:avLst/>
          </a:prstGeom>
        </p:spPr>
        <p:txBody>
          <a:bodyPr/>
          <a:lstStyle/>
          <a:p>
            <a:endParaRPr lang="id-ID"/>
          </a:p>
        </p:txBody>
      </p:sp>
      <p:sp>
        <p:nvSpPr>
          <p:cNvPr id="8" name="Picture Placeholder 4"/>
          <p:cNvSpPr>
            <a:spLocks noGrp="1"/>
          </p:cNvSpPr>
          <p:nvPr>
            <p:ph type="pic" sz="quarter" idx="13"/>
          </p:nvPr>
        </p:nvSpPr>
        <p:spPr>
          <a:xfrm>
            <a:off x="8291541" y="0"/>
            <a:ext cx="3900459" cy="3363132"/>
          </a:xfrm>
          <a:prstGeom prst="rect">
            <a:avLst/>
          </a:prstGeom>
        </p:spPr>
        <p:txBody>
          <a:bodyPr/>
          <a:lstStyle/>
          <a:p>
            <a:endParaRPr lang="id-ID"/>
          </a:p>
        </p:txBody>
      </p:sp>
      <p:sp>
        <p:nvSpPr>
          <p:cNvPr id="9" name="Picture Placeholder 4"/>
          <p:cNvSpPr>
            <a:spLocks noGrp="1"/>
          </p:cNvSpPr>
          <p:nvPr>
            <p:ph type="pic" sz="quarter" idx="14"/>
          </p:nvPr>
        </p:nvSpPr>
        <p:spPr>
          <a:xfrm>
            <a:off x="0" y="3494867"/>
            <a:ext cx="3921125" cy="3363132"/>
          </a:xfrm>
          <a:prstGeom prst="rect">
            <a:avLst/>
          </a:prstGeom>
        </p:spPr>
        <p:txBody>
          <a:bodyPr/>
          <a:lstStyle/>
          <a:p>
            <a:endParaRPr lang="id-ID"/>
          </a:p>
        </p:txBody>
      </p:sp>
      <p:sp>
        <p:nvSpPr>
          <p:cNvPr id="10" name="Picture Placeholder 4"/>
          <p:cNvSpPr>
            <a:spLocks noGrp="1"/>
          </p:cNvSpPr>
          <p:nvPr>
            <p:ph type="pic" sz="quarter" idx="15"/>
          </p:nvPr>
        </p:nvSpPr>
        <p:spPr>
          <a:xfrm>
            <a:off x="4045059" y="3494867"/>
            <a:ext cx="4122548" cy="3363132"/>
          </a:xfrm>
          <a:prstGeom prst="rect">
            <a:avLst/>
          </a:prstGeom>
        </p:spPr>
        <p:txBody>
          <a:bodyPr/>
          <a:lstStyle/>
          <a:p>
            <a:endParaRPr lang="id-ID"/>
          </a:p>
        </p:txBody>
      </p:sp>
      <p:sp>
        <p:nvSpPr>
          <p:cNvPr id="11" name="Picture Placeholder 4"/>
          <p:cNvSpPr>
            <a:spLocks noGrp="1"/>
          </p:cNvSpPr>
          <p:nvPr>
            <p:ph type="pic" sz="quarter" idx="16"/>
          </p:nvPr>
        </p:nvSpPr>
        <p:spPr>
          <a:xfrm>
            <a:off x="8291541" y="3494867"/>
            <a:ext cx="3900459" cy="3363132"/>
          </a:xfrm>
          <a:prstGeom prst="rect">
            <a:avLst/>
          </a:prstGeom>
        </p:spPr>
        <p:txBody>
          <a:bodyPr/>
          <a:lstStyle/>
          <a:p>
            <a:endParaRPr lang="id-ID"/>
          </a:p>
        </p:txBody>
      </p:sp>
      <p:sp>
        <p:nvSpPr>
          <p:cNvPr id="12" name="Title 1">
            <a:extLst>
              <a:ext uri="{FF2B5EF4-FFF2-40B4-BE49-F238E27FC236}">
                <a16:creationId xmlns:a16="http://schemas.microsoft.com/office/drawing/2014/main" id="{D8ADBF1C-D9DF-481D-A36E-5DF15544CD44}"/>
              </a:ext>
            </a:extLst>
          </p:cNvPr>
          <p:cNvSpPr>
            <a:spLocks noGrp="1"/>
          </p:cNvSpPr>
          <p:nvPr>
            <p:ph type="title"/>
          </p:nvPr>
        </p:nvSpPr>
        <p:spPr>
          <a:xfrm>
            <a:off x="637032" y="352933"/>
            <a:ext cx="316077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743740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17" y="410817"/>
            <a:ext cx="5075582"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24072780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w/ 4 Small Picture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63855" y="1625688"/>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1063855"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9313333" y="1625688"/>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9313333" y="4475964"/>
            <a:ext cx="1801813" cy="1803312"/>
          </a:xfrm>
          <a:prstGeom prst="rect">
            <a:avLst/>
          </a:prstGeom>
        </p:spPr>
        <p:txBody>
          <a:bodyPr/>
          <a:lstStyle/>
          <a:p>
            <a:endParaRPr lang="id-ID" dirty="0"/>
          </a:p>
        </p:txBody>
      </p:sp>
    </p:spTree>
    <p:extLst>
      <p:ext uri="{BB962C8B-B14F-4D97-AF65-F5344CB8AC3E}">
        <p14:creationId xmlns:p14="http://schemas.microsoft.com/office/powerpoint/2010/main" val="33319101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 w/ Text and Photos on Sides">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339212" y="2012101"/>
            <a:ext cx="2875935" cy="4335689"/>
          </a:xfrm>
          <a:prstGeom prst="rect">
            <a:avLst/>
          </a:prstGeom>
        </p:spPr>
        <p:txBody>
          <a:bodyPr/>
          <a:lstStyle/>
          <a:p>
            <a:endParaRPr lang="id-ID"/>
          </a:p>
        </p:txBody>
      </p:sp>
      <p:sp>
        <p:nvSpPr>
          <p:cNvPr id="4" name="Picture Placeholder 2"/>
          <p:cNvSpPr>
            <a:spLocks noGrp="1"/>
          </p:cNvSpPr>
          <p:nvPr>
            <p:ph type="pic" sz="quarter" idx="14"/>
          </p:nvPr>
        </p:nvSpPr>
        <p:spPr>
          <a:xfrm>
            <a:off x="8981767" y="2012101"/>
            <a:ext cx="2875935" cy="4335689"/>
          </a:xfrm>
          <a:prstGeom prst="rect">
            <a:avLst/>
          </a:prstGeom>
        </p:spPr>
        <p:txBody>
          <a:bodyPr/>
          <a:lstStyle/>
          <a:p>
            <a:endParaRPr lang="id-ID"/>
          </a:p>
        </p:txBody>
      </p:sp>
      <p:sp>
        <p:nvSpPr>
          <p:cNvPr id="5" name="Title 1">
            <a:extLst>
              <a:ext uri="{FF2B5EF4-FFF2-40B4-BE49-F238E27FC236}">
                <a16:creationId xmlns:a16="http://schemas.microsoft.com/office/drawing/2014/main" id="{D188FA72-1C8E-4629-940E-23C2EC5706C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78D4505A-8324-48E4-8F64-9F2F2E0DF1A0}"/>
              </a:ext>
            </a:extLst>
          </p:cNvPr>
          <p:cNvSpPr>
            <a:spLocks noGrp="1"/>
          </p:cNvSpPr>
          <p:nvPr>
            <p:ph type="body" sz="quarter" idx="10"/>
          </p:nvPr>
        </p:nvSpPr>
        <p:spPr>
          <a:xfrm>
            <a:off x="3552305" y="2012101"/>
            <a:ext cx="508738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57957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w/ Text and 2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543338"/>
            <a:ext cx="3217333" cy="5804453"/>
          </a:xfrm>
          <a:prstGeom prst="rect">
            <a:avLst/>
          </a:prstGeom>
        </p:spPr>
        <p:txBody>
          <a:bodyPr/>
          <a:lstStyle/>
          <a:p>
            <a:endParaRPr lang="id-ID"/>
          </a:p>
        </p:txBody>
      </p:sp>
      <p:sp>
        <p:nvSpPr>
          <p:cNvPr id="4" name="Picture Placeholder 2"/>
          <p:cNvSpPr>
            <a:spLocks noGrp="1"/>
          </p:cNvSpPr>
          <p:nvPr>
            <p:ph type="pic" sz="quarter" idx="11"/>
          </p:nvPr>
        </p:nvSpPr>
        <p:spPr>
          <a:xfrm>
            <a:off x="8974667" y="543338"/>
            <a:ext cx="3217333" cy="5804453"/>
          </a:xfrm>
          <a:prstGeom prst="rect">
            <a:avLst/>
          </a:prstGeom>
        </p:spPr>
        <p:txBody>
          <a:bodyPr/>
          <a:lstStyle/>
          <a:p>
            <a:endParaRPr lang="id-ID"/>
          </a:p>
        </p:txBody>
      </p:sp>
      <p:sp>
        <p:nvSpPr>
          <p:cNvPr id="5" name="Title 1">
            <a:extLst>
              <a:ext uri="{FF2B5EF4-FFF2-40B4-BE49-F238E27FC236}">
                <a16:creationId xmlns:a16="http://schemas.microsoft.com/office/drawing/2014/main" id="{62FA1CA4-D01B-4C07-B0D2-35E46506CC09}"/>
              </a:ext>
            </a:extLst>
          </p:cNvPr>
          <p:cNvSpPr>
            <a:spLocks noGrp="1"/>
          </p:cNvSpPr>
          <p:nvPr>
            <p:ph type="title"/>
          </p:nvPr>
        </p:nvSpPr>
        <p:spPr>
          <a:xfrm>
            <a:off x="3757353" y="352933"/>
            <a:ext cx="4513812"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DF3B7B5A-104B-4925-A89A-421ED2CDBB5A}"/>
              </a:ext>
            </a:extLst>
          </p:cNvPr>
          <p:cNvSpPr>
            <a:spLocks noGrp="1"/>
          </p:cNvSpPr>
          <p:nvPr>
            <p:ph type="body" sz="quarter" idx="12"/>
          </p:nvPr>
        </p:nvSpPr>
        <p:spPr>
          <a:xfrm>
            <a:off x="3757353" y="1813433"/>
            <a:ext cx="451381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001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w/ 4 Small Photos Centered">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3993322" y="2065951"/>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3993322"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6400801" y="2065951"/>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6400801" y="4475964"/>
            <a:ext cx="1801813" cy="1803312"/>
          </a:xfrm>
          <a:prstGeom prst="rect">
            <a:avLst/>
          </a:prstGeom>
        </p:spPr>
        <p:txBody>
          <a:bodyPr/>
          <a:lstStyle/>
          <a:p>
            <a:endParaRPr lang="id-ID" dirty="0"/>
          </a:p>
        </p:txBody>
      </p:sp>
      <p:sp>
        <p:nvSpPr>
          <p:cNvPr id="8" name="Title 1">
            <a:extLst>
              <a:ext uri="{FF2B5EF4-FFF2-40B4-BE49-F238E27FC236}">
                <a16:creationId xmlns:a16="http://schemas.microsoft.com/office/drawing/2014/main" id="{B42EB682-AA29-483B-A75D-11578833580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7431191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w/ Larg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1061884"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0120EEA1-0FB8-43C0-89AB-C5CE0A505214}"/>
              </a:ext>
            </a:extLst>
          </p:cNvPr>
          <p:cNvSpPr>
            <a:spLocks noGrp="1"/>
          </p:cNvSpPr>
          <p:nvPr>
            <p:ph type="title"/>
          </p:nvPr>
        </p:nvSpPr>
        <p:spPr>
          <a:xfrm>
            <a:off x="6192982" y="352933"/>
            <a:ext cx="49596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5EA526-192B-4F93-9954-8A291020BB4D}"/>
              </a:ext>
            </a:extLst>
          </p:cNvPr>
          <p:cNvSpPr>
            <a:spLocks noGrp="1"/>
          </p:cNvSpPr>
          <p:nvPr>
            <p:ph type="body" sz="quarter" idx="10"/>
          </p:nvPr>
        </p:nvSpPr>
        <p:spPr>
          <a:xfrm>
            <a:off x="6192982" y="1813433"/>
            <a:ext cx="49596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7252034"/>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w/ Larg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843705"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42196C3E-80DE-41DA-8FB7-DC519D417CF0}"/>
              </a:ext>
            </a:extLst>
          </p:cNvPr>
          <p:cNvSpPr>
            <a:spLocks noGrp="1"/>
          </p:cNvSpPr>
          <p:nvPr>
            <p:ph type="title"/>
          </p:nvPr>
        </p:nvSpPr>
        <p:spPr>
          <a:xfrm>
            <a:off x="637032" y="352933"/>
            <a:ext cx="596327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DAF09D-D5A3-4097-B3D8-B97DAEA474B1}"/>
              </a:ext>
            </a:extLst>
          </p:cNvPr>
          <p:cNvSpPr>
            <a:spLocks noGrp="1"/>
          </p:cNvSpPr>
          <p:nvPr>
            <p:ph type="body" sz="quarter" idx="10"/>
          </p:nvPr>
        </p:nvSpPr>
        <p:spPr>
          <a:xfrm>
            <a:off x="637032" y="1813433"/>
            <a:ext cx="596327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12964194"/>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w/ Wide Photo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1474846"/>
            <a:ext cx="12192000" cy="2168013"/>
          </a:xfrm>
          <a:prstGeom prst="rect">
            <a:avLst/>
          </a:prstGeom>
        </p:spPr>
        <p:txBody>
          <a:bodyPr/>
          <a:lstStyle/>
          <a:p>
            <a:endParaRPr lang="id-ID"/>
          </a:p>
        </p:txBody>
      </p:sp>
      <p:sp>
        <p:nvSpPr>
          <p:cNvPr id="3" name="Title 1">
            <a:extLst>
              <a:ext uri="{FF2B5EF4-FFF2-40B4-BE49-F238E27FC236}">
                <a16:creationId xmlns:a16="http://schemas.microsoft.com/office/drawing/2014/main" id="{60573D61-200A-41EF-BADC-F4BF777F2D2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30D3B6CE-F4AA-476F-B996-8C63CBDC8C47}"/>
              </a:ext>
            </a:extLst>
          </p:cNvPr>
          <p:cNvSpPr>
            <a:spLocks noGrp="1"/>
          </p:cNvSpPr>
          <p:nvPr>
            <p:ph type="body" sz="quarter" idx="10"/>
          </p:nvPr>
        </p:nvSpPr>
        <p:spPr>
          <a:xfrm>
            <a:off x="637032" y="3996757"/>
            <a:ext cx="10515600" cy="21680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974636"/>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w/ Text &amp; Squar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1991032"/>
            <a:ext cx="5383161" cy="4321278"/>
          </a:xfrm>
          <a:prstGeom prst="rect">
            <a:avLst/>
          </a:prstGeom>
        </p:spPr>
        <p:txBody>
          <a:bodyPr/>
          <a:lstStyle/>
          <a:p>
            <a:endParaRPr lang="id-ID"/>
          </a:p>
        </p:txBody>
      </p:sp>
      <p:sp>
        <p:nvSpPr>
          <p:cNvPr id="3" name="Title 1">
            <a:extLst>
              <a:ext uri="{FF2B5EF4-FFF2-40B4-BE49-F238E27FC236}">
                <a16:creationId xmlns:a16="http://schemas.microsoft.com/office/drawing/2014/main" id="{8862DE7F-DF93-4225-9D35-4107D953FD1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A77E38B-2146-4F7E-97F1-0851D8BDD0F3}"/>
              </a:ext>
            </a:extLst>
          </p:cNvPr>
          <p:cNvSpPr>
            <a:spLocks noGrp="1"/>
          </p:cNvSpPr>
          <p:nvPr>
            <p:ph type="body" sz="quarter" idx="10"/>
          </p:nvPr>
        </p:nvSpPr>
        <p:spPr>
          <a:xfrm>
            <a:off x="6096000" y="1991031"/>
            <a:ext cx="5056632" cy="41737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9905480"/>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w/ Text &amp; Squar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096000" y="547243"/>
            <a:ext cx="6096000" cy="5757304"/>
          </a:xfrm>
          <a:prstGeom prst="rect">
            <a:avLst/>
          </a:prstGeom>
        </p:spPr>
        <p:txBody>
          <a:bodyPr/>
          <a:lstStyle/>
          <a:p>
            <a:endParaRPr lang="id-ID"/>
          </a:p>
        </p:txBody>
      </p:sp>
      <p:sp>
        <p:nvSpPr>
          <p:cNvPr id="3" name="Title 1">
            <a:extLst>
              <a:ext uri="{FF2B5EF4-FFF2-40B4-BE49-F238E27FC236}">
                <a16:creationId xmlns:a16="http://schemas.microsoft.com/office/drawing/2014/main" id="{A41D8151-7BD1-4974-9E9D-F50FA6D2DBA0}"/>
              </a:ext>
            </a:extLst>
          </p:cNvPr>
          <p:cNvSpPr>
            <a:spLocks noGrp="1"/>
          </p:cNvSpPr>
          <p:nvPr>
            <p:ph type="title"/>
          </p:nvPr>
        </p:nvSpPr>
        <p:spPr>
          <a:xfrm>
            <a:off x="637032" y="352933"/>
            <a:ext cx="497405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04BD0D-03A5-4801-9764-A6BD093B6280}"/>
              </a:ext>
            </a:extLst>
          </p:cNvPr>
          <p:cNvSpPr>
            <a:spLocks noGrp="1"/>
          </p:cNvSpPr>
          <p:nvPr>
            <p:ph type="body" sz="quarter" idx="10"/>
          </p:nvPr>
        </p:nvSpPr>
        <p:spPr>
          <a:xfrm>
            <a:off x="637032" y="1813433"/>
            <a:ext cx="497405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9792477"/>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w/ 2 Small Photos Righ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42301" y="278020"/>
            <a:ext cx="4016375" cy="3154363"/>
          </a:xfrm>
          <a:prstGeom prst="rect">
            <a:avLst/>
          </a:prstGeom>
        </p:spPr>
        <p:txBody>
          <a:bodyPr/>
          <a:lstStyle/>
          <a:p>
            <a:endParaRPr lang="id-ID"/>
          </a:p>
        </p:txBody>
      </p:sp>
      <p:sp>
        <p:nvSpPr>
          <p:cNvPr id="4" name="Picture Placeholder 2"/>
          <p:cNvSpPr>
            <a:spLocks noGrp="1"/>
          </p:cNvSpPr>
          <p:nvPr>
            <p:ph type="pic" sz="quarter" idx="11"/>
          </p:nvPr>
        </p:nvSpPr>
        <p:spPr>
          <a:xfrm>
            <a:off x="7142301" y="3432383"/>
            <a:ext cx="4016375" cy="3154363"/>
          </a:xfrm>
          <a:prstGeom prst="rect">
            <a:avLst/>
          </a:prstGeom>
        </p:spPr>
        <p:txBody>
          <a:bodyPr/>
          <a:lstStyle/>
          <a:p>
            <a:endParaRPr lang="id-ID"/>
          </a:p>
        </p:txBody>
      </p:sp>
      <p:sp>
        <p:nvSpPr>
          <p:cNvPr id="5" name="Title 1">
            <a:extLst>
              <a:ext uri="{FF2B5EF4-FFF2-40B4-BE49-F238E27FC236}">
                <a16:creationId xmlns:a16="http://schemas.microsoft.com/office/drawing/2014/main" id="{61ED6DB3-7950-4E04-A9AC-012C02A53C1D}"/>
              </a:ext>
            </a:extLst>
          </p:cNvPr>
          <p:cNvSpPr>
            <a:spLocks noGrp="1"/>
          </p:cNvSpPr>
          <p:nvPr>
            <p:ph type="title"/>
          </p:nvPr>
        </p:nvSpPr>
        <p:spPr>
          <a:xfrm>
            <a:off x="637032" y="352933"/>
            <a:ext cx="562703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CBC14F7B-D2A4-430A-B518-87393DAB3B28}"/>
              </a:ext>
            </a:extLst>
          </p:cNvPr>
          <p:cNvSpPr>
            <a:spLocks noGrp="1"/>
          </p:cNvSpPr>
          <p:nvPr>
            <p:ph type="body" sz="quarter" idx="12"/>
          </p:nvPr>
        </p:nvSpPr>
        <p:spPr>
          <a:xfrm>
            <a:off x="637032" y="1813433"/>
            <a:ext cx="562703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98780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2"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42346516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w/ Phone, iPad, Desktop, Laptop">
    <p:spTree>
      <p:nvGrpSpPr>
        <p:cNvPr id="1" name=""/>
        <p:cNvGrpSpPr/>
        <p:nvPr/>
      </p:nvGrpSpPr>
      <p:grpSpPr>
        <a:xfrm>
          <a:off x="0" y="0"/>
          <a:ext cx="0" cy="0"/>
          <a:chOff x="0" y="0"/>
          <a:chExt cx="0" cy="0"/>
        </a:xfrm>
      </p:grpSpPr>
      <p:pic>
        <p:nvPicPr>
          <p:cNvPr id="6" name="Picture 5" descr="Imac.png">
            <a:extLst>
              <a:ext uri="{FF2B5EF4-FFF2-40B4-BE49-F238E27FC236}">
                <a16:creationId xmlns:a16="http://schemas.microsoft.com/office/drawing/2014/main" id="{C100ABBE-5CB0-4EEB-B696-34F3E5315F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6" y="1685566"/>
            <a:ext cx="7704667" cy="4622800"/>
          </a:xfrm>
          <a:prstGeom prst="rect">
            <a:avLst/>
          </a:prstGeom>
        </p:spPr>
      </p:pic>
      <p:pic>
        <p:nvPicPr>
          <p:cNvPr id="7" name="Picture 6" descr="Ipad Black.png">
            <a:extLst>
              <a:ext uri="{FF2B5EF4-FFF2-40B4-BE49-F238E27FC236}">
                <a16:creationId xmlns:a16="http://schemas.microsoft.com/office/drawing/2014/main" id="{7B578DC1-71D3-47B1-9087-5F0A70AF4DE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53871" y="3246782"/>
            <a:ext cx="1931931" cy="2822222"/>
          </a:xfrm>
          <a:prstGeom prst="rect">
            <a:avLst/>
          </a:prstGeom>
        </p:spPr>
      </p:pic>
      <p:pic>
        <p:nvPicPr>
          <p:cNvPr id="8" name="Picture 2" descr="G:\DESIGN\GRAFICRIVER\MY CREATION\EM\2016\06_June\Cosmic Fashion Presentation\Gadget\macbook_air.png">
            <a:extLst>
              <a:ext uri="{FF2B5EF4-FFF2-40B4-BE49-F238E27FC236}">
                <a16:creationId xmlns:a16="http://schemas.microsoft.com/office/drawing/2014/main" id="{3BA6F6E4-D610-4BA3-BEAD-450B84C5B999}"/>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78432" y="3399183"/>
            <a:ext cx="5247815" cy="314868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5" descr="G:\DESIGN\GRAFICRIVER\MY CREATION\EM\2016\06_June\Cosmic Fashion Presentation\Gadget\iPhone6 White.png">
            <a:extLst>
              <a:ext uri="{FF2B5EF4-FFF2-40B4-BE49-F238E27FC236}">
                <a16:creationId xmlns:a16="http://schemas.microsoft.com/office/drawing/2014/main" id="{42BCCE79-2B07-42FD-BEE7-604EDF13F99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11260" y="4078764"/>
            <a:ext cx="945846" cy="1919717"/>
          </a:xfrm>
          <a:prstGeom prst="rect">
            <a:avLst/>
          </a:prstGeom>
          <a:noFill/>
          <a:extLst>
            <a:ext uri="{909E8E84-426E-40dd-AFC4-6F175D3DCCD1}">
              <a14:hiddenFill xmlns:a14="http://schemas.microsoft.com/office/drawing/2010/main" xmlns="">
                <a:solidFill>
                  <a:srgbClr val="FFFFFF"/>
                </a:solidFill>
              </a14:hiddenFill>
            </a:ext>
          </a:extLst>
        </p:spPr>
      </p:pic>
      <p:sp>
        <p:nvSpPr>
          <p:cNvPr id="5" name="Picture Placeholder 4"/>
          <p:cNvSpPr>
            <a:spLocks noGrp="1"/>
          </p:cNvSpPr>
          <p:nvPr>
            <p:ph type="pic" sz="quarter" idx="12"/>
          </p:nvPr>
        </p:nvSpPr>
        <p:spPr>
          <a:xfrm>
            <a:off x="3918639" y="2314281"/>
            <a:ext cx="4378132" cy="2534709"/>
          </a:xfrm>
          <a:prstGeom prst="rect">
            <a:avLst/>
          </a:prstGeom>
        </p:spPr>
        <p:txBody>
          <a:bodyPr/>
          <a:lstStyle/>
          <a:p>
            <a:endParaRPr lang="en-US" dirty="0"/>
          </a:p>
        </p:txBody>
      </p:sp>
      <p:sp>
        <p:nvSpPr>
          <p:cNvPr id="17" name="Picture Placeholder 4"/>
          <p:cNvSpPr>
            <a:spLocks noGrp="1"/>
          </p:cNvSpPr>
          <p:nvPr>
            <p:ph type="pic" sz="quarter" idx="11"/>
          </p:nvPr>
        </p:nvSpPr>
        <p:spPr>
          <a:xfrm>
            <a:off x="2144719" y="3633020"/>
            <a:ext cx="1550234" cy="2049746"/>
          </a:xfrm>
          <a:prstGeom prst="rect">
            <a:avLst/>
          </a:prstGeom>
        </p:spPr>
        <p:txBody>
          <a:bodyPr/>
          <a:lstStyle/>
          <a:p>
            <a:endParaRPr lang="en-US" dirty="0"/>
          </a:p>
        </p:txBody>
      </p:sp>
      <p:sp>
        <p:nvSpPr>
          <p:cNvPr id="19" name="Picture Placeholder 4"/>
          <p:cNvSpPr>
            <a:spLocks noGrp="1"/>
          </p:cNvSpPr>
          <p:nvPr>
            <p:ph type="pic" sz="quarter" idx="13"/>
          </p:nvPr>
        </p:nvSpPr>
        <p:spPr>
          <a:xfrm>
            <a:off x="8645261" y="4078764"/>
            <a:ext cx="2601463" cy="1672910"/>
          </a:xfrm>
          <a:prstGeom prst="rect">
            <a:avLst/>
          </a:prstGeom>
        </p:spPr>
        <p:txBody>
          <a:bodyPr/>
          <a:lstStyle/>
          <a:p>
            <a:endParaRPr lang="en-US" dirty="0"/>
          </a:p>
        </p:txBody>
      </p:sp>
      <p:sp>
        <p:nvSpPr>
          <p:cNvPr id="21" name="Picture Placeholder 4"/>
          <p:cNvSpPr>
            <a:spLocks noGrp="1"/>
          </p:cNvSpPr>
          <p:nvPr>
            <p:ph type="pic" sz="quarter" idx="14"/>
          </p:nvPr>
        </p:nvSpPr>
        <p:spPr>
          <a:xfrm>
            <a:off x="1117667" y="4393315"/>
            <a:ext cx="733031" cy="1276892"/>
          </a:xfrm>
          <a:prstGeom prst="rect">
            <a:avLst/>
          </a:prstGeom>
        </p:spPr>
        <p:txBody>
          <a:bodyPr/>
          <a:lstStyle/>
          <a:p>
            <a:endParaRPr lang="en-US" dirty="0"/>
          </a:p>
        </p:txBody>
      </p:sp>
      <p:sp>
        <p:nvSpPr>
          <p:cNvPr id="10" name="Title 1">
            <a:extLst>
              <a:ext uri="{FF2B5EF4-FFF2-40B4-BE49-F238E27FC236}">
                <a16:creationId xmlns:a16="http://schemas.microsoft.com/office/drawing/2014/main" id="{89A47223-6F91-493C-8EC1-B99CED64220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45051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Desk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5F463937-25BD-4D9B-B35E-26136B6922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6" y="1648620"/>
            <a:ext cx="7704667" cy="4622800"/>
          </a:xfrm>
          <a:prstGeom prst="rect">
            <a:avLst/>
          </a:prstGeom>
        </p:spPr>
      </p:pic>
      <p:sp>
        <p:nvSpPr>
          <p:cNvPr id="5" name="Picture Placeholder 4"/>
          <p:cNvSpPr>
            <a:spLocks noGrp="1"/>
          </p:cNvSpPr>
          <p:nvPr>
            <p:ph type="pic" sz="quarter" idx="12"/>
          </p:nvPr>
        </p:nvSpPr>
        <p:spPr>
          <a:xfrm>
            <a:off x="3923411" y="2304078"/>
            <a:ext cx="4378132" cy="2659811"/>
          </a:xfrm>
          <a:prstGeom prst="rect">
            <a:avLst/>
          </a:prstGeom>
        </p:spPr>
        <p:txBody>
          <a:bodyPr/>
          <a:lstStyle/>
          <a:p>
            <a:endParaRPr lang="en-US" dirty="0"/>
          </a:p>
        </p:txBody>
      </p:sp>
      <p:sp>
        <p:nvSpPr>
          <p:cNvPr id="4" name="Title 1">
            <a:extLst>
              <a:ext uri="{FF2B5EF4-FFF2-40B4-BE49-F238E27FC236}">
                <a16:creationId xmlns:a16="http://schemas.microsoft.com/office/drawing/2014/main" id="{F63019A4-F182-4EA8-92D2-334C8BBC25F9}"/>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700648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Text and Lap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EA444AB7-5AA1-45E2-B83B-397F658BD4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86864" y="1764977"/>
            <a:ext cx="7704667" cy="4622800"/>
          </a:xfrm>
          <a:prstGeom prst="rect">
            <a:avLst/>
          </a:prstGeom>
        </p:spPr>
      </p:pic>
      <p:sp>
        <p:nvSpPr>
          <p:cNvPr id="5" name="Picture Placeholder 4"/>
          <p:cNvSpPr>
            <a:spLocks noGrp="1"/>
          </p:cNvSpPr>
          <p:nvPr>
            <p:ph type="pic" sz="quarter" idx="12"/>
          </p:nvPr>
        </p:nvSpPr>
        <p:spPr>
          <a:xfrm>
            <a:off x="6666609" y="2455443"/>
            <a:ext cx="4378132" cy="2593456"/>
          </a:xfrm>
          <a:prstGeom prst="rect">
            <a:avLst/>
          </a:prstGeom>
        </p:spPr>
        <p:txBody>
          <a:bodyPr/>
          <a:lstStyle/>
          <a:p>
            <a:endParaRPr lang="en-US" dirty="0"/>
          </a:p>
        </p:txBody>
      </p:sp>
      <p:sp>
        <p:nvSpPr>
          <p:cNvPr id="4" name="Title 1">
            <a:extLst>
              <a:ext uri="{FF2B5EF4-FFF2-40B4-BE49-F238E27FC236}">
                <a16:creationId xmlns:a16="http://schemas.microsoft.com/office/drawing/2014/main" id="{87D9C8BE-1E8F-4FD5-91E9-DF4782A03693}"/>
              </a:ext>
            </a:extLst>
          </p:cNvPr>
          <p:cNvSpPr>
            <a:spLocks noGrp="1"/>
          </p:cNvSpPr>
          <p:nvPr>
            <p:ph type="title"/>
          </p:nvPr>
        </p:nvSpPr>
        <p:spPr>
          <a:xfrm>
            <a:off x="637032" y="352933"/>
            <a:ext cx="45833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20D9F044-FF3E-42D7-9945-D182F36A65BD}"/>
              </a:ext>
            </a:extLst>
          </p:cNvPr>
          <p:cNvSpPr>
            <a:spLocks noGrp="1"/>
          </p:cNvSpPr>
          <p:nvPr>
            <p:ph type="body" sz="quarter" idx="10"/>
          </p:nvPr>
        </p:nvSpPr>
        <p:spPr>
          <a:xfrm>
            <a:off x="637032" y="1813433"/>
            <a:ext cx="458336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5914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w/ Overlapping Photo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0"/>
            <a:ext cx="12192000" cy="4267200"/>
          </a:xfrm>
          <a:prstGeom prst="rect">
            <a:avLst/>
          </a:prstGeom>
        </p:spPr>
        <p:txBody>
          <a:bodyPr/>
          <a:lstStyle/>
          <a:p>
            <a:endParaRPr lang="id-ID"/>
          </a:p>
        </p:txBody>
      </p:sp>
      <p:sp>
        <p:nvSpPr>
          <p:cNvPr id="5" name="Picture Placeholder 4"/>
          <p:cNvSpPr>
            <a:spLocks noGrp="1"/>
          </p:cNvSpPr>
          <p:nvPr>
            <p:ph type="pic" sz="quarter" idx="12"/>
          </p:nvPr>
        </p:nvSpPr>
        <p:spPr>
          <a:xfrm>
            <a:off x="943565" y="1216229"/>
            <a:ext cx="4378132" cy="2593456"/>
          </a:xfrm>
          <a:prstGeom prst="rect">
            <a:avLst/>
          </a:prstGeom>
        </p:spPr>
        <p:txBody>
          <a:bodyPr/>
          <a:lstStyle/>
          <a:p>
            <a:endParaRPr lang="en-US" dirty="0"/>
          </a:p>
        </p:txBody>
      </p:sp>
    </p:spTree>
    <p:extLst>
      <p:ext uri="{BB962C8B-B14F-4D97-AF65-F5344CB8AC3E}">
        <p14:creationId xmlns:p14="http://schemas.microsoft.com/office/powerpoint/2010/main" val="39000560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iPad">
    <p:spTree>
      <p:nvGrpSpPr>
        <p:cNvPr id="1" name=""/>
        <p:cNvGrpSpPr/>
        <p:nvPr/>
      </p:nvGrpSpPr>
      <p:grpSpPr>
        <a:xfrm>
          <a:off x="0" y="0"/>
          <a:ext cx="0" cy="0"/>
          <a:chOff x="0" y="0"/>
          <a:chExt cx="0" cy="0"/>
        </a:xfrm>
      </p:grpSpPr>
      <p:pic>
        <p:nvPicPr>
          <p:cNvPr id="3" name="Picture 2" descr="Ipad Black.png">
            <a:extLst>
              <a:ext uri="{FF2B5EF4-FFF2-40B4-BE49-F238E27FC236}">
                <a16:creationId xmlns:a16="http://schemas.microsoft.com/office/drawing/2014/main" id="{233FBA10-6D20-4F08-9E7A-A803744397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32348" y="1528536"/>
            <a:ext cx="3355879" cy="4902367"/>
          </a:xfrm>
          <a:prstGeom prst="rect">
            <a:avLst/>
          </a:prstGeom>
        </p:spPr>
      </p:pic>
      <p:sp>
        <p:nvSpPr>
          <p:cNvPr id="8" name="Picture Placeholder 4"/>
          <p:cNvSpPr>
            <a:spLocks noGrp="1"/>
          </p:cNvSpPr>
          <p:nvPr>
            <p:ph type="pic" sz="quarter" idx="12"/>
          </p:nvPr>
        </p:nvSpPr>
        <p:spPr>
          <a:xfrm>
            <a:off x="4757738" y="2243138"/>
            <a:ext cx="2657475" cy="3483919"/>
          </a:xfrm>
          <a:prstGeom prst="rect">
            <a:avLst/>
          </a:prstGeom>
        </p:spPr>
        <p:txBody>
          <a:bodyPr/>
          <a:lstStyle/>
          <a:p>
            <a:endParaRPr lang="en-US" dirty="0"/>
          </a:p>
        </p:txBody>
      </p:sp>
      <p:sp>
        <p:nvSpPr>
          <p:cNvPr id="4" name="Title 1">
            <a:extLst>
              <a:ext uri="{FF2B5EF4-FFF2-40B4-BE49-F238E27FC236}">
                <a16:creationId xmlns:a16="http://schemas.microsoft.com/office/drawing/2014/main" id="{772EC26A-A839-4217-94CC-61D6483562C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1374307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Overlapping Photos Righ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7498433" y="1843402"/>
            <a:ext cx="2995564" cy="3902044"/>
          </a:xfrm>
          <a:prstGeom prst="rect">
            <a:avLst/>
          </a:prstGeom>
        </p:spPr>
        <p:txBody>
          <a:bodyPr/>
          <a:lstStyle/>
          <a:p>
            <a:endParaRPr lang="en-US" dirty="0"/>
          </a:p>
        </p:txBody>
      </p:sp>
      <p:sp>
        <p:nvSpPr>
          <p:cNvPr id="4" name="Picture Placeholder 4"/>
          <p:cNvSpPr>
            <a:spLocks noGrp="1"/>
          </p:cNvSpPr>
          <p:nvPr>
            <p:ph type="pic" sz="quarter" idx="12"/>
          </p:nvPr>
        </p:nvSpPr>
        <p:spPr>
          <a:xfrm>
            <a:off x="6096000" y="0"/>
            <a:ext cx="6096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BD7AC285-12A1-4584-95A0-CC6E7DB67C23}"/>
              </a:ext>
            </a:extLst>
          </p:cNvPr>
          <p:cNvSpPr>
            <a:spLocks noGrp="1"/>
          </p:cNvSpPr>
          <p:nvPr>
            <p:ph type="title"/>
          </p:nvPr>
        </p:nvSpPr>
        <p:spPr>
          <a:xfrm>
            <a:off x="637032" y="352933"/>
            <a:ext cx="449192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0E9FB409-BC5F-4CEF-9EF4-5D8558477DB2}"/>
              </a:ext>
            </a:extLst>
          </p:cNvPr>
          <p:cNvSpPr>
            <a:spLocks noGrp="1"/>
          </p:cNvSpPr>
          <p:nvPr>
            <p:ph type="body" sz="quarter" idx="10"/>
          </p:nvPr>
        </p:nvSpPr>
        <p:spPr>
          <a:xfrm>
            <a:off x="637032" y="1813433"/>
            <a:ext cx="449192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38068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lide/ Laptop Lef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5A22C977-9ACD-4DB1-A9CA-4388B6468C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8723" y="1942697"/>
            <a:ext cx="8192172" cy="491530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Picture Placeholder 4"/>
          <p:cNvSpPr>
            <a:spLocks noGrp="1"/>
          </p:cNvSpPr>
          <p:nvPr>
            <p:ph type="pic" sz="quarter" idx="11"/>
          </p:nvPr>
        </p:nvSpPr>
        <p:spPr>
          <a:xfrm>
            <a:off x="1676838" y="2941218"/>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45E1E57F-A42E-4943-B11B-B92D1673A93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07001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lide/ Laptop RIgh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CB1576CF-E62C-4762-8F20-562F4B1C1F8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3953" y="1423306"/>
            <a:ext cx="8192172" cy="4915303"/>
          </a:xfrm>
          <a:prstGeom prst="rect">
            <a:avLst/>
          </a:prstGeom>
          <a:noFill/>
          <a:extLst>
            <a:ext uri="{909E8E84-426E-40dd-AFC4-6F175D3DCCD1}">
              <a14:hiddenFill xmlns:a14="http://schemas.microsoft.com/office/drawing/2010/main" xmlns="">
                <a:solidFill>
                  <a:srgbClr val="FFFFFF"/>
                </a:solidFill>
              </a14:hiddenFill>
            </a:ext>
          </a:extLst>
        </p:spPr>
      </p:pic>
      <p:sp>
        <p:nvSpPr>
          <p:cNvPr id="3" name="Picture Placeholder 4"/>
          <p:cNvSpPr>
            <a:spLocks noGrp="1"/>
          </p:cNvSpPr>
          <p:nvPr>
            <p:ph type="pic" sz="quarter" idx="11"/>
          </p:nvPr>
        </p:nvSpPr>
        <p:spPr>
          <a:xfrm>
            <a:off x="6419514" y="2421827"/>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8B8410A4-D174-4C06-892D-9F7557319F43}"/>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53504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lide/ 2 Phones">
    <p:spTree>
      <p:nvGrpSpPr>
        <p:cNvPr id="1" name=""/>
        <p:cNvGrpSpPr/>
        <p:nvPr/>
      </p:nvGrpSpPr>
      <p:grpSpPr>
        <a:xfrm>
          <a:off x="0" y="0"/>
          <a:ext cx="0" cy="0"/>
          <a:chOff x="0" y="0"/>
          <a:chExt cx="0" cy="0"/>
        </a:xfrm>
      </p:grpSpPr>
      <p:pic>
        <p:nvPicPr>
          <p:cNvPr id="5" name="Picture 4" descr="G:\DESIGN\GRAFICRIVER\MY CREATION\2016\01_Rockefeller Creative PowerPoint Template\Mobile.png">
            <a:extLst>
              <a:ext uri="{FF2B5EF4-FFF2-40B4-BE49-F238E27FC236}">
                <a16:creationId xmlns:a16="http://schemas.microsoft.com/office/drawing/2014/main" id="{97DBADF8-049D-4783-A1F1-C0200CECD3E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79169" y="2046508"/>
            <a:ext cx="4375840" cy="4171839"/>
          </a:xfrm>
          <a:prstGeom prst="rect">
            <a:avLst/>
          </a:prstGeom>
          <a:noFill/>
          <a:extLst>
            <a:ext uri="{909E8E84-426E-40dd-AFC4-6F175D3DCCD1}">
              <a14:hiddenFill xmlns:a14="http://schemas.microsoft.com/office/drawing/2010/main" xmlns="">
                <a:solidFill>
                  <a:srgbClr val="FFFFFF"/>
                </a:solidFill>
              </a14:hiddenFill>
            </a:ext>
          </a:extLst>
        </p:spPr>
      </p:pic>
      <p:sp>
        <p:nvSpPr>
          <p:cNvPr id="3" name="Picture Placeholder 4"/>
          <p:cNvSpPr>
            <a:spLocks noGrp="1"/>
          </p:cNvSpPr>
          <p:nvPr>
            <p:ph type="pic" sz="quarter" idx="10"/>
          </p:nvPr>
        </p:nvSpPr>
        <p:spPr>
          <a:xfrm>
            <a:off x="4213344" y="2813411"/>
            <a:ext cx="1469076" cy="2628007"/>
          </a:xfrm>
          <a:prstGeom prst="rect">
            <a:avLst/>
          </a:prstGeom>
        </p:spPr>
        <p:txBody>
          <a:bodyPr/>
          <a:lstStyle/>
          <a:p>
            <a:endParaRPr lang="en-US"/>
          </a:p>
        </p:txBody>
      </p:sp>
      <p:sp>
        <p:nvSpPr>
          <p:cNvPr id="4" name="Picture Placeholder 4"/>
          <p:cNvSpPr>
            <a:spLocks noGrp="1"/>
          </p:cNvSpPr>
          <p:nvPr>
            <p:ph type="pic" sz="quarter" idx="11"/>
          </p:nvPr>
        </p:nvSpPr>
        <p:spPr>
          <a:xfrm>
            <a:off x="6527322" y="2803235"/>
            <a:ext cx="1445955" cy="2658385"/>
          </a:xfrm>
          <a:prstGeom prst="rect">
            <a:avLst/>
          </a:prstGeom>
        </p:spPr>
        <p:txBody>
          <a:bodyPr/>
          <a:lstStyle/>
          <a:p>
            <a:endParaRPr lang="en-US" dirty="0"/>
          </a:p>
        </p:txBody>
      </p:sp>
      <p:sp>
        <p:nvSpPr>
          <p:cNvPr id="6" name="Title 1">
            <a:extLst>
              <a:ext uri="{FF2B5EF4-FFF2-40B4-BE49-F238E27FC236}">
                <a16:creationId xmlns:a16="http://schemas.microsoft.com/office/drawing/2014/main" id="{25341395-FD83-4CE8-88D8-05EA6207757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5348392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lide w/ Text and 4 Photo Gri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9213" y="3657366"/>
            <a:ext cx="3583937" cy="3215148"/>
          </a:xfrm>
          <a:prstGeom prst="rect">
            <a:avLst/>
          </a:prstGeom>
        </p:spPr>
        <p:txBody>
          <a:bodyPr/>
          <a:lstStyle/>
          <a:p>
            <a:endParaRPr lang="id-ID"/>
          </a:p>
        </p:txBody>
      </p:sp>
      <p:sp>
        <p:nvSpPr>
          <p:cNvPr id="4" name="Picture Placeholder 2"/>
          <p:cNvSpPr>
            <a:spLocks noGrp="1"/>
          </p:cNvSpPr>
          <p:nvPr>
            <p:ph type="pic" sz="quarter" idx="11"/>
          </p:nvPr>
        </p:nvSpPr>
        <p:spPr>
          <a:xfrm>
            <a:off x="4107543" y="3642852"/>
            <a:ext cx="3856586" cy="3215148"/>
          </a:xfrm>
          <a:prstGeom prst="rect">
            <a:avLst/>
          </a:prstGeom>
        </p:spPr>
        <p:txBody>
          <a:bodyPr/>
          <a:lstStyle/>
          <a:p>
            <a:endParaRPr lang="id-ID"/>
          </a:p>
        </p:txBody>
      </p:sp>
      <p:sp>
        <p:nvSpPr>
          <p:cNvPr id="13" name="Picture Placeholder 2"/>
          <p:cNvSpPr>
            <a:spLocks noGrp="1"/>
          </p:cNvSpPr>
          <p:nvPr>
            <p:ph type="pic" sz="quarter" idx="12"/>
          </p:nvPr>
        </p:nvSpPr>
        <p:spPr>
          <a:xfrm>
            <a:off x="8148522" y="3642852"/>
            <a:ext cx="3856586" cy="3215148"/>
          </a:xfrm>
          <a:prstGeom prst="rect">
            <a:avLst/>
          </a:prstGeom>
        </p:spPr>
        <p:txBody>
          <a:bodyPr/>
          <a:lstStyle/>
          <a:p>
            <a:endParaRPr lang="id-ID"/>
          </a:p>
        </p:txBody>
      </p:sp>
      <p:sp>
        <p:nvSpPr>
          <p:cNvPr id="15" name="Picture Placeholder 2"/>
          <p:cNvSpPr>
            <a:spLocks noGrp="1"/>
          </p:cNvSpPr>
          <p:nvPr>
            <p:ph type="pic" sz="quarter" idx="13"/>
          </p:nvPr>
        </p:nvSpPr>
        <p:spPr>
          <a:xfrm>
            <a:off x="8148522" y="213852"/>
            <a:ext cx="3856586" cy="3215148"/>
          </a:xfrm>
          <a:prstGeom prst="rect">
            <a:avLst/>
          </a:prstGeom>
        </p:spPr>
        <p:txBody>
          <a:bodyPr/>
          <a:lstStyle/>
          <a:p>
            <a:endParaRPr lang="id-ID"/>
          </a:p>
        </p:txBody>
      </p:sp>
      <p:sp>
        <p:nvSpPr>
          <p:cNvPr id="6" name="Title 1">
            <a:extLst>
              <a:ext uri="{FF2B5EF4-FFF2-40B4-BE49-F238E27FC236}">
                <a16:creationId xmlns:a16="http://schemas.microsoft.com/office/drawing/2014/main" id="{5B341AC4-4813-432F-B33C-065F2D5C474B}"/>
              </a:ext>
            </a:extLst>
          </p:cNvPr>
          <p:cNvSpPr>
            <a:spLocks noGrp="1"/>
          </p:cNvSpPr>
          <p:nvPr>
            <p:ph type="title"/>
          </p:nvPr>
        </p:nvSpPr>
        <p:spPr>
          <a:xfrm>
            <a:off x="637032" y="352933"/>
            <a:ext cx="70378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8C224C2B-99D3-47B5-A6E8-7127667E93F9}"/>
              </a:ext>
            </a:extLst>
          </p:cNvPr>
          <p:cNvSpPr>
            <a:spLocks noGrp="1"/>
          </p:cNvSpPr>
          <p:nvPr>
            <p:ph type="body" sz="quarter" idx="14"/>
          </p:nvPr>
        </p:nvSpPr>
        <p:spPr>
          <a:xfrm>
            <a:off x="637032" y="1813433"/>
            <a:ext cx="7037832" cy="14540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54648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80485"/>
          </a:xfrm>
          <a:prstGeom prst="rect">
            <a:avLst/>
          </a:prstGeom>
        </p:spPr>
        <p:txBody>
          <a:bodyPr/>
          <a:lstStyle/>
          <a:p>
            <a:endParaRPr lang="id-ID"/>
          </a:p>
        </p:txBody>
      </p:sp>
    </p:spTree>
    <p:extLst>
      <p:ext uri="{BB962C8B-B14F-4D97-AF65-F5344CB8AC3E}">
        <p14:creationId xmlns:p14="http://schemas.microsoft.com/office/powerpoint/2010/main" val="29274889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lide/ Photo Grid">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1" y="2728210"/>
            <a:ext cx="4646950" cy="4129790"/>
          </a:xfrm>
          <a:prstGeom prst="rect">
            <a:avLst/>
          </a:prstGeom>
        </p:spPr>
        <p:txBody>
          <a:bodyPr/>
          <a:lstStyle/>
          <a:p>
            <a:endParaRPr lang="id-ID"/>
          </a:p>
        </p:txBody>
      </p:sp>
      <p:sp>
        <p:nvSpPr>
          <p:cNvPr id="7" name="Picture Placeholder 3"/>
          <p:cNvSpPr>
            <a:spLocks noGrp="1"/>
          </p:cNvSpPr>
          <p:nvPr>
            <p:ph type="pic" sz="quarter" idx="12"/>
          </p:nvPr>
        </p:nvSpPr>
        <p:spPr>
          <a:xfrm>
            <a:off x="4646951" y="0"/>
            <a:ext cx="7545049" cy="2728210"/>
          </a:xfrm>
          <a:prstGeom prst="rect">
            <a:avLst/>
          </a:prstGeom>
        </p:spPr>
        <p:txBody>
          <a:bodyPr/>
          <a:lstStyle/>
          <a:p>
            <a:endParaRPr lang="id-ID"/>
          </a:p>
        </p:txBody>
      </p:sp>
      <p:sp>
        <p:nvSpPr>
          <p:cNvPr id="4" name="Picture Placeholder 3"/>
          <p:cNvSpPr>
            <a:spLocks noGrp="1"/>
          </p:cNvSpPr>
          <p:nvPr>
            <p:ph type="pic" sz="quarter" idx="13"/>
          </p:nvPr>
        </p:nvSpPr>
        <p:spPr>
          <a:xfrm>
            <a:off x="4951751" y="2968052"/>
            <a:ext cx="3307829" cy="3657600"/>
          </a:xfrm>
          <a:prstGeom prst="rect">
            <a:avLst/>
          </a:prstGeom>
        </p:spPr>
        <p:txBody>
          <a:bodyPr/>
          <a:lstStyle/>
          <a:p>
            <a:endParaRPr lang="id-ID"/>
          </a:p>
        </p:txBody>
      </p:sp>
      <p:sp>
        <p:nvSpPr>
          <p:cNvPr id="5" name="Picture Placeholder 3"/>
          <p:cNvSpPr>
            <a:spLocks noGrp="1"/>
          </p:cNvSpPr>
          <p:nvPr>
            <p:ph type="pic" sz="quarter" idx="14"/>
          </p:nvPr>
        </p:nvSpPr>
        <p:spPr>
          <a:xfrm>
            <a:off x="8564381" y="2968052"/>
            <a:ext cx="3307829" cy="3657600"/>
          </a:xfrm>
          <a:prstGeom prst="rect">
            <a:avLst/>
          </a:prstGeom>
        </p:spPr>
        <p:txBody>
          <a:bodyPr/>
          <a:lstStyle/>
          <a:p>
            <a:endParaRPr lang="id-ID"/>
          </a:p>
        </p:txBody>
      </p:sp>
      <p:sp>
        <p:nvSpPr>
          <p:cNvPr id="8" name="Title 1">
            <a:extLst>
              <a:ext uri="{FF2B5EF4-FFF2-40B4-BE49-F238E27FC236}">
                <a16:creationId xmlns:a16="http://schemas.microsoft.com/office/drawing/2014/main" id="{8E5BF207-82F0-4D08-A680-D84B86828568}"/>
              </a:ext>
            </a:extLst>
          </p:cNvPr>
          <p:cNvSpPr>
            <a:spLocks noGrp="1"/>
          </p:cNvSpPr>
          <p:nvPr>
            <p:ph type="title"/>
          </p:nvPr>
        </p:nvSpPr>
        <p:spPr>
          <a:xfrm>
            <a:off x="637032" y="352933"/>
            <a:ext cx="332536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3198972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lide w/ Diagonal Photo">
    <p:spTree>
      <p:nvGrpSpPr>
        <p:cNvPr id="1" name=""/>
        <p:cNvGrpSpPr/>
        <p:nvPr/>
      </p:nvGrpSpPr>
      <p:grpSpPr>
        <a:xfrm>
          <a:off x="0" y="0"/>
          <a:ext cx="0" cy="0"/>
          <a:chOff x="0" y="0"/>
          <a:chExt cx="0" cy="0"/>
        </a:xfrm>
      </p:grpSpPr>
      <p:sp>
        <p:nvSpPr>
          <p:cNvPr id="2" name="Picture Placeholder 6"/>
          <p:cNvSpPr>
            <a:spLocks noGrp="1"/>
          </p:cNvSpPr>
          <p:nvPr>
            <p:ph type="pic" sz="quarter" idx="12"/>
          </p:nvPr>
        </p:nvSpPr>
        <p:spPr>
          <a:xfrm>
            <a:off x="0" y="0"/>
            <a:ext cx="12177485" cy="6879771"/>
          </a:xfrm>
          <a:custGeom>
            <a:avLst/>
            <a:gdLst>
              <a:gd name="connsiteX0" fmla="*/ 0 w 12192000"/>
              <a:gd name="connsiteY0" fmla="*/ 6857999 h 6857999"/>
              <a:gd name="connsiteX1" fmla="*/ 0 w 12192000"/>
              <a:gd name="connsiteY1" fmla="*/ 0 h 6857999"/>
              <a:gd name="connsiteX2" fmla="*/ 12192000 w 12192000"/>
              <a:gd name="connsiteY2" fmla="*/ 6857999 h 6857999"/>
              <a:gd name="connsiteX3" fmla="*/ 0 w 12192000"/>
              <a:gd name="connsiteY3" fmla="*/ 6857999 h 6857999"/>
              <a:gd name="connsiteX0" fmla="*/ 0 w 12177485"/>
              <a:gd name="connsiteY0" fmla="*/ 6879771 h 6879771"/>
              <a:gd name="connsiteX1" fmla="*/ 0 w 12177485"/>
              <a:gd name="connsiteY1" fmla="*/ 21772 h 6879771"/>
              <a:gd name="connsiteX2" fmla="*/ 12177485 w 12177485"/>
              <a:gd name="connsiteY2" fmla="*/ 0 h 6879771"/>
              <a:gd name="connsiteX3" fmla="*/ 0 w 12177485"/>
              <a:gd name="connsiteY3" fmla="*/ 6879771 h 6879771"/>
            </a:gdLst>
            <a:ahLst/>
            <a:cxnLst>
              <a:cxn ang="0">
                <a:pos x="connsiteX0" y="connsiteY0"/>
              </a:cxn>
              <a:cxn ang="0">
                <a:pos x="connsiteX1" y="connsiteY1"/>
              </a:cxn>
              <a:cxn ang="0">
                <a:pos x="connsiteX2" y="connsiteY2"/>
              </a:cxn>
              <a:cxn ang="0">
                <a:pos x="connsiteX3" y="connsiteY3"/>
              </a:cxn>
            </a:cxnLst>
            <a:rect l="l" t="t" r="r" b="b"/>
            <a:pathLst>
              <a:path w="12177485" h="6879771">
                <a:moveTo>
                  <a:pt x="0" y="6879771"/>
                </a:moveTo>
                <a:lnTo>
                  <a:pt x="0" y="21772"/>
                </a:lnTo>
                <a:lnTo>
                  <a:pt x="12177485" y="0"/>
                </a:lnTo>
                <a:lnTo>
                  <a:pt x="0" y="6879771"/>
                </a:lnTo>
                <a:close/>
              </a:path>
            </a:pathLst>
          </a:custGeom>
        </p:spPr>
        <p:txBody>
          <a:bodyPr/>
          <a:lstStyle/>
          <a:p>
            <a:endParaRPr lang="id-ID"/>
          </a:p>
        </p:txBody>
      </p:sp>
    </p:spTree>
    <p:extLst>
      <p:ext uri="{BB962C8B-B14F-4D97-AF65-F5344CB8AC3E}">
        <p14:creationId xmlns:p14="http://schemas.microsoft.com/office/powerpoint/2010/main" val="17508265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lide w/ Text and Diagonal Photo">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flipH="1">
            <a:off x="0" y="0"/>
            <a:ext cx="12192000" cy="6858000"/>
          </a:xfrm>
          <a:prstGeom prst="rtTriangle">
            <a:avLst/>
          </a:prstGeom>
        </p:spPr>
        <p:txBody>
          <a:bodyPr/>
          <a:lstStyle/>
          <a:p>
            <a:endParaRPr lang="id-ID"/>
          </a:p>
        </p:txBody>
      </p:sp>
      <p:sp>
        <p:nvSpPr>
          <p:cNvPr id="3" name="Title 1">
            <a:extLst>
              <a:ext uri="{FF2B5EF4-FFF2-40B4-BE49-F238E27FC236}">
                <a16:creationId xmlns:a16="http://schemas.microsoft.com/office/drawing/2014/main" id="{121F5DA1-F79E-476A-85C9-0CA589676B2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6522C90-297E-41DE-9F9B-7F5A39CAF0C4}"/>
              </a:ext>
            </a:extLst>
          </p:cNvPr>
          <p:cNvSpPr>
            <a:spLocks noGrp="1"/>
          </p:cNvSpPr>
          <p:nvPr>
            <p:ph type="body" sz="quarter" idx="11"/>
          </p:nvPr>
        </p:nvSpPr>
        <p:spPr>
          <a:xfrm>
            <a:off x="637032" y="1813433"/>
            <a:ext cx="388010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351041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lide for 4 Headshot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29010" y="2377452"/>
            <a:ext cx="2097087" cy="2097087"/>
          </a:xfrm>
          <a:prstGeom prst="rect">
            <a:avLst/>
          </a:prstGeom>
        </p:spPr>
        <p:txBody>
          <a:bodyPr/>
          <a:lstStyle/>
          <a:p>
            <a:endParaRPr lang="id-ID"/>
          </a:p>
        </p:txBody>
      </p:sp>
      <p:sp>
        <p:nvSpPr>
          <p:cNvPr id="7" name="Picture Placeholder 2"/>
          <p:cNvSpPr>
            <a:spLocks noGrp="1"/>
          </p:cNvSpPr>
          <p:nvPr>
            <p:ph type="pic" sz="quarter" idx="11"/>
          </p:nvPr>
        </p:nvSpPr>
        <p:spPr>
          <a:xfrm>
            <a:off x="3611358" y="2377452"/>
            <a:ext cx="2097087" cy="2097087"/>
          </a:xfrm>
          <a:prstGeom prst="rect">
            <a:avLst/>
          </a:prstGeom>
        </p:spPr>
        <p:txBody>
          <a:bodyPr/>
          <a:lstStyle/>
          <a:p>
            <a:endParaRPr lang="id-ID"/>
          </a:p>
        </p:txBody>
      </p:sp>
      <p:sp>
        <p:nvSpPr>
          <p:cNvPr id="8" name="Picture Placeholder 2"/>
          <p:cNvSpPr>
            <a:spLocks noGrp="1"/>
          </p:cNvSpPr>
          <p:nvPr>
            <p:ph type="pic" sz="quarter" idx="12"/>
          </p:nvPr>
        </p:nvSpPr>
        <p:spPr>
          <a:xfrm>
            <a:off x="6493706" y="2377451"/>
            <a:ext cx="2097087" cy="2097087"/>
          </a:xfrm>
          <a:prstGeom prst="rect">
            <a:avLst/>
          </a:prstGeom>
        </p:spPr>
        <p:txBody>
          <a:bodyPr/>
          <a:lstStyle/>
          <a:p>
            <a:endParaRPr lang="id-ID"/>
          </a:p>
        </p:txBody>
      </p:sp>
      <p:sp>
        <p:nvSpPr>
          <p:cNvPr id="9" name="Picture Placeholder 2"/>
          <p:cNvSpPr>
            <a:spLocks noGrp="1"/>
          </p:cNvSpPr>
          <p:nvPr>
            <p:ph type="pic" sz="quarter" idx="13"/>
          </p:nvPr>
        </p:nvSpPr>
        <p:spPr>
          <a:xfrm>
            <a:off x="9376054" y="2377450"/>
            <a:ext cx="2097087" cy="2097087"/>
          </a:xfrm>
          <a:prstGeom prst="rect">
            <a:avLst/>
          </a:prstGeom>
        </p:spPr>
        <p:txBody>
          <a:bodyPr/>
          <a:lstStyle/>
          <a:p>
            <a:endParaRPr lang="id-ID"/>
          </a:p>
        </p:txBody>
      </p:sp>
      <p:sp>
        <p:nvSpPr>
          <p:cNvPr id="6" name="Title 1">
            <a:extLst>
              <a:ext uri="{FF2B5EF4-FFF2-40B4-BE49-F238E27FC236}">
                <a16:creationId xmlns:a16="http://schemas.microsoft.com/office/drawing/2014/main" id="{886B445E-FB1B-4F2C-B3EA-F1BF393BADD8}"/>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2063133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lide/ 6 Photo Grid">
    <p:spTree>
      <p:nvGrpSpPr>
        <p:cNvPr id="1" name=""/>
        <p:cNvGrpSpPr/>
        <p:nvPr/>
      </p:nvGrpSpPr>
      <p:grpSpPr>
        <a:xfrm>
          <a:off x="0" y="0"/>
          <a:ext cx="0" cy="0"/>
          <a:chOff x="0" y="0"/>
          <a:chExt cx="0" cy="0"/>
        </a:xfrm>
      </p:grpSpPr>
      <p:sp>
        <p:nvSpPr>
          <p:cNvPr id="8" name="Picture Placeholder 6"/>
          <p:cNvSpPr>
            <a:spLocks noGrp="1"/>
          </p:cNvSpPr>
          <p:nvPr>
            <p:ph type="pic" sz="quarter" idx="11"/>
          </p:nvPr>
        </p:nvSpPr>
        <p:spPr>
          <a:xfrm>
            <a:off x="351202" y="1"/>
            <a:ext cx="3576221" cy="3282846"/>
          </a:xfrm>
          <a:prstGeom prst="rect">
            <a:avLst/>
          </a:prstGeom>
        </p:spPr>
        <p:txBody>
          <a:bodyPr/>
          <a:lstStyle/>
          <a:p>
            <a:endParaRPr lang="id-ID"/>
          </a:p>
        </p:txBody>
      </p:sp>
      <p:sp>
        <p:nvSpPr>
          <p:cNvPr id="4" name="Picture Placeholder 6"/>
          <p:cNvSpPr>
            <a:spLocks noGrp="1"/>
          </p:cNvSpPr>
          <p:nvPr>
            <p:ph type="pic" sz="quarter" idx="12"/>
          </p:nvPr>
        </p:nvSpPr>
        <p:spPr>
          <a:xfrm>
            <a:off x="4307889" y="1"/>
            <a:ext cx="3576221" cy="3282846"/>
          </a:xfrm>
          <a:prstGeom prst="rect">
            <a:avLst/>
          </a:prstGeom>
        </p:spPr>
        <p:txBody>
          <a:bodyPr/>
          <a:lstStyle/>
          <a:p>
            <a:endParaRPr lang="id-ID"/>
          </a:p>
        </p:txBody>
      </p:sp>
      <p:sp>
        <p:nvSpPr>
          <p:cNvPr id="5" name="Picture Placeholder 6"/>
          <p:cNvSpPr>
            <a:spLocks noGrp="1"/>
          </p:cNvSpPr>
          <p:nvPr>
            <p:ph type="pic" sz="quarter" idx="13"/>
          </p:nvPr>
        </p:nvSpPr>
        <p:spPr>
          <a:xfrm>
            <a:off x="8268142" y="1"/>
            <a:ext cx="3576221" cy="3282846"/>
          </a:xfrm>
          <a:prstGeom prst="rect">
            <a:avLst/>
          </a:prstGeom>
        </p:spPr>
        <p:txBody>
          <a:bodyPr/>
          <a:lstStyle/>
          <a:p>
            <a:endParaRPr lang="id-ID"/>
          </a:p>
        </p:txBody>
      </p:sp>
      <p:sp>
        <p:nvSpPr>
          <p:cNvPr id="6" name="Picture Placeholder 6"/>
          <p:cNvSpPr>
            <a:spLocks noGrp="1"/>
          </p:cNvSpPr>
          <p:nvPr>
            <p:ph type="pic" sz="quarter" idx="14"/>
          </p:nvPr>
        </p:nvSpPr>
        <p:spPr>
          <a:xfrm>
            <a:off x="351202" y="3618710"/>
            <a:ext cx="3576221" cy="3239290"/>
          </a:xfrm>
          <a:prstGeom prst="rect">
            <a:avLst/>
          </a:prstGeom>
        </p:spPr>
        <p:txBody>
          <a:bodyPr/>
          <a:lstStyle/>
          <a:p>
            <a:endParaRPr lang="id-ID"/>
          </a:p>
        </p:txBody>
      </p:sp>
      <p:sp>
        <p:nvSpPr>
          <p:cNvPr id="9" name="Picture Placeholder 6"/>
          <p:cNvSpPr>
            <a:spLocks noGrp="1"/>
          </p:cNvSpPr>
          <p:nvPr>
            <p:ph type="pic" sz="quarter" idx="15"/>
          </p:nvPr>
        </p:nvSpPr>
        <p:spPr>
          <a:xfrm>
            <a:off x="4307889" y="3618710"/>
            <a:ext cx="3576221" cy="3239290"/>
          </a:xfrm>
          <a:prstGeom prst="rect">
            <a:avLst/>
          </a:prstGeom>
        </p:spPr>
        <p:txBody>
          <a:bodyPr/>
          <a:lstStyle/>
          <a:p>
            <a:endParaRPr lang="id-ID"/>
          </a:p>
        </p:txBody>
      </p:sp>
      <p:sp>
        <p:nvSpPr>
          <p:cNvPr id="10" name="Picture Placeholder 6"/>
          <p:cNvSpPr>
            <a:spLocks noGrp="1"/>
          </p:cNvSpPr>
          <p:nvPr>
            <p:ph type="pic" sz="quarter" idx="16"/>
          </p:nvPr>
        </p:nvSpPr>
        <p:spPr>
          <a:xfrm>
            <a:off x="8268142" y="3618710"/>
            <a:ext cx="3576221" cy="3239290"/>
          </a:xfrm>
          <a:prstGeom prst="rect">
            <a:avLst/>
          </a:prstGeom>
        </p:spPr>
        <p:txBody>
          <a:bodyPr/>
          <a:lstStyle/>
          <a:p>
            <a:endParaRPr lang="id-ID"/>
          </a:p>
        </p:txBody>
      </p:sp>
    </p:spTree>
    <p:extLst>
      <p:ext uri="{BB962C8B-B14F-4D97-AF65-F5344CB8AC3E}">
        <p14:creationId xmlns:p14="http://schemas.microsoft.com/office/powerpoint/2010/main" val="31764881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lide/ Different Photo Grid">
    <p:spTree>
      <p:nvGrpSpPr>
        <p:cNvPr id="1" name=""/>
        <p:cNvGrpSpPr/>
        <p:nvPr/>
      </p:nvGrpSpPr>
      <p:grpSpPr>
        <a:xfrm>
          <a:off x="0" y="0"/>
          <a:ext cx="0" cy="0"/>
          <a:chOff x="0" y="0"/>
          <a:chExt cx="0" cy="0"/>
        </a:xfrm>
      </p:grpSpPr>
      <p:sp>
        <p:nvSpPr>
          <p:cNvPr id="2" name="Picture Placeholder 6"/>
          <p:cNvSpPr>
            <a:spLocks noGrp="1"/>
          </p:cNvSpPr>
          <p:nvPr>
            <p:ph type="pic" sz="quarter" idx="11"/>
          </p:nvPr>
        </p:nvSpPr>
        <p:spPr>
          <a:xfrm>
            <a:off x="0" y="1"/>
            <a:ext cx="3927423" cy="3282846"/>
          </a:xfrm>
          <a:prstGeom prst="rect">
            <a:avLst/>
          </a:prstGeom>
        </p:spPr>
        <p:txBody>
          <a:bodyPr/>
          <a:lstStyle/>
          <a:p>
            <a:endParaRPr lang="id-ID"/>
          </a:p>
        </p:txBody>
      </p:sp>
      <p:sp>
        <p:nvSpPr>
          <p:cNvPr id="3" name="Picture Placeholder 6"/>
          <p:cNvSpPr>
            <a:spLocks noGrp="1"/>
          </p:cNvSpPr>
          <p:nvPr>
            <p:ph type="pic" sz="quarter" idx="13"/>
          </p:nvPr>
        </p:nvSpPr>
        <p:spPr>
          <a:xfrm>
            <a:off x="8268142" y="1"/>
            <a:ext cx="3923858" cy="3282846"/>
          </a:xfrm>
          <a:prstGeom prst="rect">
            <a:avLst/>
          </a:prstGeom>
        </p:spPr>
        <p:txBody>
          <a:bodyPr/>
          <a:lstStyle/>
          <a:p>
            <a:endParaRPr lang="id-ID"/>
          </a:p>
        </p:txBody>
      </p:sp>
      <p:sp>
        <p:nvSpPr>
          <p:cNvPr id="4" name="Picture Placeholder 6"/>
          <p:cNvSpPr>
            <a:spLocks noGrp="1"/>
          </p:cNvSpPr>
          <p:nvPr>
            <p:ph type="pic" sz="quarter" idx="14"/>
          </p:nvPr>
        </p:nvSpPr>
        <p:spPr>
          <a:xfrm>
            <a:off x="0" y="3618710"/>
            <a:ext cx="3927423" cy="3239290"/>
          </a:xfrm>
          <a:prstGeom prst="rect">
            <a:avLst/>
          </a:prstGeom>
        </p:spPr>
        <p:txBody>
          <a:bodyPr/>
          <a:lstStyle/>
          <a:p>
            <a:endParaRPr lang="id-ID"/>
          </a:p>
        </p:txBody>
      </p:sp>
      <p:sp>
        <p:nvSpPr>
          <p:cNvPr id="5" name="Picture Placeholder 6"/>
          <p:cNvSpPr>
            <a:spLocks noGrp="1"/>
          </p:cNvSpPr>
          <p:nvPr>
            <p:ph type="pic" sz="quarter" idx="15"/>
          </p:nvPr>
        </p:nvSpPr>
        <p:spPr>
          <a:xfrm>
            <a:off x="4307889" y="1983783"/>
            <a:ext cx="3576221" cy="4874217"/>
          </a:xfrm>
          <a:prstGeom prst="rect">
            <a:avLst/>
          </a:prstGeom>
        </p:spPr>
        <p:txBody>
          <a:bodyPr/>
          <a:lstStyle/>
          <a:p>
            <a:endParaRPr lang="id-ID"/>
          </a:p>
        </p:txBody>
      </p:sp>
      <p:sp>
        <p:nvSpPr>
          <p:cNvPr id="6" name="Picture Placeholder 6"/>
          <p:cNvSpPr>
            <a:spLocks noGrp="1"/>
          </p:cNvSpPr>
          <p:nvPr>
            <p:ph type="pic" sz="quarter" idx="16"/>
          </p:nvPr>
        </p:nvSpPr>
        <p:spPr>
          <a:xfrm>
            <a:off x="8268142" y="3618710"/>
            <a:ext cx="3923858" cy="3239290"/>
          </a:xfrm>
          <a:prstGeom prst="rect">
            <a:avLst/>
          </a:prstGeom>
        </p:spPr>
        <p:txBody>
          <a:bodyPr/>
          <a:lstStyle/>
          <a:p>
            <a:endParaRPr lang="id-ID"/>
          </a:p>
        </p:txBody>
      </p:sp>
    </p:spTree>
    <p:extLst>
      <p:ext uri="{BB962C8B-B14F-4D97-AF65-F5344CB8AC3E}">
        <p14:creationId xmlns:p14="http://schemas.microsoft.com/office/powerpoint/2010/main" val="1232238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80485"/>
          </a:xfrm>
          <a:prstGeom prst="rect">
            <a:avLst/>
          </a:prstGeom>
        </p:spPr>
        <p:txBody>
          <a:bodyPr/>
          <a:lstStyle/>
          <a:p>
            <a:endParaRPr lang="id-ID"/>
          </a:p>
        </p:txBody>
      </p:sp>
    </p:spTree>
    <p:extLst>
      <p:ext uri="{BB962C8B-B14F-4D97-AF65-F5344CB8AC3E}">
        <p14:creationId xmlns:p14="http://schemas.microsoft.com/office/powerpoint/2010/main" val="27682372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18837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8964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 Photo Gri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63" y="546100"/>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36" y="546100"/>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63" y="355477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36" y="355477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17" y="355477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0" y="3554771"/>
            <a:ext cx="2659319" cy="2757539"/>
          </a:xfrm>
          <a:prstGeom prst="rect">
            <a:avLst/>
          </a:prstGeom>
        </p:spPr>
        <p:txBody>
          <a:bodyPr/>
          <a:lstStyle/>
          <a:p>
            <a:endParaRPr lang="id-ID"/>
          </a:p>
        </p:txBody>
      </p:sp>
    </p:spTree>
    <p:extLst>
      <p:ext uri="{BB962C8B-B14F-4D97-AF65-F5344CB8AC3E}">
        <p14:creationId xmlns:p14="http://schemas.microsoft.com/office/powerpoint/2010/main" val="36452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nodePh="1">
                                  <p:stCondLst>
                                    <p:cond delay="0"/>
                                  </p:stCondLst>
                                  <p:endCondLst>
                                    <p:cond evt="begin" delay="0">
                                      <p:tn val="17"/>
                                    </p:cond>
                                  </p:end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6" grpId="0"/>
      <p:bldP spid="17" grpId="0"/>
      <p:bldP spid="1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Large Photo">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927230" y="0"/>
            <a:ext cx="8264769"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7526215"/>
              <a:gd name="connsiteY0" fmla="*/ 0 h 6893169"/>
              <a:gd name="connsiteX1" fmla="*/ 7526215 w 7526215"/>
              <a:gd name="connsiteY1" fmla="*/ 35169 h 6893169"/>
              <a:gd name="connsiteX2" fmla="*/ 7526215 w 7526215"/>
              <a:gd name="connsiteY2" fmla="*/ 6893169 h 6893169"/>
              <a:gd name="connsiteX3" fmla="*/ 1430215 w 7526215"/>
              <a:gd name="connsiteY3" fmla="*/ 6893169 h 6893169"/>
              <a:gd name="connsiteX4" fmla="*/ 0 w 7526215"/>
              <a:gd name="connsiteY4" fmla="*/ 0 h 6893169"/>
              <a:gd name="connsiteX0" fmla="*/ 0 w 7526215"/>
              <a:gd name="connsiteY0" fmla="*/ 0 h 6893169"/>
              <a:gd name="connsiteX1" fmla="*/ 7526215 w 7526215"/>
              <a:gd name="connsiteY1" fmla="*/ 35169 h 6893169"/>
              <a:gd name="connsiteX2" fmla="*/ 7526215 w 7526215"/>
              <a:gd name="connsiteY2" fmla="*/ 6893169 h 6893169"/>
              <a:gd name="connsiteX3" fmla="*/ 3587261 w 7526215"/>
              <a:gd name="connsiteY3" fmla="*/ 6881446 h 6893169"/>
              <a:gd name="connsiteX4" fmla="*/ 0 w 7526215"/>
              <a:gd name="connsiteY4" fmla="*/ 0 h 6893169"/>
              <a:gd name="connsiteX0" fmla="*/ 0 w 8264769"/>
              <a:gd name="connsiteY0" fmla="*/ 0 h 6858000"/>
              <a:gd name="connsiteX1" fmla="*/ 8264769 w 8264769"/>
              <a:gd name="connsiteY1" fmla="*/ 0 h 6858000"/>
              <a:gd name="connsiteX2" fmla="*/ 8264769 w 8264769"/>
              <a:gd name="connsiteY2" fmla="*/ 6858000 h 6858000"/>
              <a:gd name="connsiteX3" fmla="*/ 4325815 w 8264769"/>
              <a:gd name="connsiteY3" fmla="*/ 6846277 h 6858000"/>
              <a:gd name="connsiteX4" fmla="*/ 0 w 8264769"/>
              <a:gd name="connsiteY4" fmla="*/ 0 h 6858000"/>
              <a:gd name="connsiteX0" fmla="*/ 0 w 8264769"/>
              <a:gd name="connsiteY0" fmla="*/ 0 h 6858000"/>
              <a:gd name="connsiteX1" fmla="*/ 8264769 w 8264769"/>
              <a:gd name="connsiteY1" fmla="*/ 0 h 6858000"/>
              <a:gd name="connsiteX2" fmla="*/ 8264769 w 8264769"/>
              <a:gd name="connsiteY2" fmla="*/ 6858000 h 6858000"/>
              <a:gd name="connsiteX3" fmla="*/ 3610708 w 8264769"/>
              <a:gd name="connsiteY3" fmla="*/ 6858000 h 6858000"/>
              <a:gd name="connsiteX4" fmla="*/ 0 w 826476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4769" h="6858000">
                <a:moveTo>
                  <a:pt x="0" y="0"/>
                </a:moveTo>
                <a:lnTo>
                  <a:pt x="8264769" y="0"/>
                </a:lnTo>
                <a:lnTo>
                  <a:pt x="8264769" y="6858000"/>
                </a:lnTo>
                <a:lnTo>
                  <a:pt x="3610708" y="6858000"/>
                </a:lnTo>
                <a:lnTo>
                  <a:pt x="0" y="0"/>
                </a:lnTo>
                <a:close/>
              </a:path>
            </a:pathLst>
          </a:custGeom>
        </p:spPr>
        <p:txBody>
          <a:bodyPr/>
          <a:lstStyle/>
          <a:p>
            <a:endParaRPr lang="id-ID"/>
          </a:p>
        </p:txBody>
      </p:sp>
      <p:sp>
        <p:nvSpPr>
          <p:cNvPr id="3" name="Title 1">
            <a:extLst>
              <a:ext uri="{FF2B5EF4-FFF2-40B4-BE49-F238E27FC236}">
                <a16:creationId xmlns:a16="http://schemas.microsoft.com/office/drawing/2014/main" id="{8033D1E7-9E4C-440A-8EE0-A18C423FEB8A}"/>
              </a:ext>
            </a:extLst>
          </p:cNvPr>
          <p:cNvSpPr>
            <a:spLocks noGrp="1"/>
          </p:cNvSpPr>
          <p:nvPr>
            <p:ph type="title"/>
          </p:nvPr>
        </p:nvSpPr>
        <p:spPr>
          <a:xfrm>
            <a:off x="637032" y="352933"/>
            <a:ext cx="329019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232FC3-4F42-4D66-A0DF-C8F6EAE5B0FA}"/>
              </a:ext>
            </a:extLst>
          </p:cNvPr>
          <p:cNvSpPr>
            <a:spLocks noGrp="1"/>
          </p:cNvSpPr>
          <p:nvPr>
            <p:ph type="body" sz="quarter" idx="11"/>
          </p:nvPr>
        </p:nvSpPr>
        <p:spPr>
          <a:xfrm>
            <a:off x="637032" y="1813433"/>
            <a:ext cx="415109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98250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24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07716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 &amp; Large Photo">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7709"/>
            <a:ext cx="7675128" cy="6899562"/>
          </a:xfrm>
          <a:custGeom>
            <a:avLst/>
            <a:gdLst>
              <a:gd name="connsiteX0" fmla="*/ 0 w 4460875"/>
              <a:gd name="connsiteY0" fmla="*/ 0 h 6857999"/>
              <a:gd name="connsiteX1" fmla="*/ 4460875 w 4460875"/>
              <a:gd name="connsiteY1" fmla="*/ 0 h 6857999"/>
              <a:gd name="connsiteX2" fmla="*/ 4460875 w 4460875"/>
              <a:gd name="connsiteY2" fmla="*/ 6857999 h 6857999"/>
              <a:gd name="connsiteX3" fmla="*/ 0 w 4460875"/>
              <a:gd name="connsiteY3" fmla="*/ 6857999 h 6857999"/>
              <a:gd name="connsiteX4" fmla="*/ 0 w 4460875"/>
              <a:gd name="connsiteY4" fmla="*/ 0 h 6857999"/>
              <a:gd name="connsiteX0" fmla="*/ 0 w 8935893"/>
              <a:gd name="connsiteY0" fmla="*/ 0 h 6857999"/>
              <a:gd name="connsiteX1" fmla="*/ 8935893 w 8935893"/>
              <a:gd name="connsiteY1" fmla="*/ 13855 h 6857999"/>
              <a:gd name="connsiteX2" fmla="*/ 4460875 w 8935893"/>
              <a:gd name="connsiteY2" fmla="*/ 6857999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878984 w 8935893"/>
              <a:gd name="connsiteY2" fmla="*/ 6844144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227820 w 8935893"/>
              <a:gd name="connsiteY2" fmla="*/ 6844144 h 6857999"/>
              <a:gd name="connsiteX3" fmla="*/ 0 w 8935893"/>
              <a:gd name="connsiteY3" fmla="*/ 6857999 h 6857999"/>
              <a:gd name="connsiteX4" fmla="*/ 0 w 8935893"/>
              <a:gd name="connsiteY4" fmla="*/ 0 h 6857999"/>
              <a:gd name="connsiteX0" fmla="*/ 0 w 8894329"/>
              <a:gd name="connsiteY0" fmla="*/ 0 h 6857999"/>
              <a:gd name="connsiteX1" fmla="*/ 8894329 w 8894329"/>
              <a:gd name="connsiteY1" fmla="*/ 13855 h 6857999"/>
              <a:gd name="connsiteX2" fmla="*/ 3227820 w 8894329"/>
              <a:gd name="connsiteY2" fmla="*/ 6844144 h 6857999"/>
              <a:gd name="connsiteX3" fmla="*/ 0 w 8894329"/>
              <a:gd name="connsiteY3" fmla="*/ 6857999 h 6857999"/>
              <a:gd name="connsiteX4" fmla="*/ 0 w 8894329"/>
              <a:gd name="connsiteY4" fmla="*/ 0 h 6857999"/>
              <a:gd name="connsiteX0" fmla="*/ 0 w 8908183"/>
              <a:gd name="connsiteY0" fmla="*/ 0 h 6857999"/>
              <a:gd name="connsiteX1" fmla="*/ 8908183 w 8908183"/>
              <a:gd name="connsiteY1" fmla="*/ 13855 h 6857999"/>
              <a:gd name="connsiteX2" fmla="*/ 3227820 w 8908183"/>
              <a:gd name="connsiteY2" fmla="*/ 6844144 h 6857999"/>
              <a:gd name="connsiteX3" fmla="*/ 0 w 8908183"/>
              <a:gd name="connsiteY3" fmla="*/ 6857999 h 6857999"/>
              <a:gd name="connsiteX4" fmla="*/ 0 w 8908183"/>
              <a:gd name="connsiteY4" fmla="*/ 0 h 6857999"/>
              <a:gd name="connsiteX0" fmla="*/ 0 w 7675128"/>
              <a:gd name="connsiteY0" fmla="*/ 27709 h 6885708"/>
              <a:gd name="connsiteX1" fmla="*/ 7675128 w 7675128"/>
              <a:gd name="connsiteY1" fmla="*/ 0 h 6885708"/>
              <a:gd name="connsiteX2" fmla="*/ 3227820 w 7675128"/>
              <a:gd name="connsiteY2" fmla="*/ 6871853 h 6885708"/>
              <a:gd name="connsiteX3" fmla="*/ 0 w 7675128"/>
              <a:gd name="connsiteY3" fmla="*/ 6885708 h 6885708"/>
              <a:gd name="connsiteX4" fmla="*/ 0 w 7675128"/>
              <a:gd name="connsiteY4" fmla="*/ 27709 h 6885708"/>
              <a:gd name="connsiteX0" fmla="*/ 0 w 7675128"/>
              <a:gd name="connsiteY0" fmla="*/ 27709 h 6899562"/>
              <a:gd name="connsiteX1" fmla="*/ 7675128 w 7675128"/>
              <a:gd name="connsiteY1" fmla="*/ 0 h 6899562"/>
              <a:gd name="connsiteX2" fmla="*/ 3518765 w 7675128"/>
              <a:gd name="connsiteY2" fmla="*/ 6899562 h 6899562"/>
              <a:gd name="connsiteX3" fmla="*/ 0 w 7675128"/>
              <a:gd name="connsiteY3" fmla="*/ 6885708 h 6899562"/>
              <a:gd name="connsiteX4" fmla="*/ 0 w 7675128"/>
              <a:gd name="connsiteY4" fmla="*/ 27709 h 6899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5128" h="6899562">
                <a:moveTo>
                  <a:pt x="0" y="27709"/>
                </a:moveTo>
                <a:lnTo>
                  <a:pt x="7675128" y="0"/>
                </a:lnTo>
                <a:lnTo>
                  <a:pt x="3518765" y="6899562"/>
                </a:lnTo>
                <a:lnTo>
                  <a:pt x="0" y="6885708"/>
                </a:lnTo>
                <a:lnTo>
                  <a:pt x="0" y="27709"/>
                </a:lnTo>
                <a:close/>
              </a:path>
            </a:pathLst>
          </a:custGeom>
        </p:spPr>
        <p:txBody>
          <a:bodyPr/>
          <a:lstStyle/>
          <a:p>
            <a:endParaRPr lang="id-ID"/>
          </a:p>
        </p:txBody>
      </p:sp>
    </p:spTree>
    <p:extLst>
      <p:ext uri="{BB962C8B-B14F-4D97-AF65-F5344CB8AC3E}">
        <p14:creationId xmlns:p14="http://schemas.microsoft.com/office/powerpoint/2010/main" val="15692969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 Small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0" y="2699242"/>
            <a:ext cx="5056909" cy="3602038"/>
          </a:xfrm>
          <a:prstGeom prst="rect">
            <a:avLst/>
          </a:prstGeom>
        </p:spPr>
        <p:txBody>
          <a:bodyPr/>
          <a:lstStyle/>
          <a:p>
            <a:endParaRPr lang="id-ID"/>
          </a:p>
        </p:txBody>
      </p:sp>
      <p:sp>
        <p:nvSpPr>
          <p:cNvPr id="4" name="Title 1">
            <a:extLst>
              <a:ext uri="{FF2B5EF4-FFF2-40B4-BE49-F238E27FC236}">
                <a16:creationId xmlns:a16="http://schemas.microsoft.com/office/drawing/2014/main" id="{A733B35B-9873-42FA-B41A-6611390696F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47479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w/ Large Picture">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2486526" y="2724150"/>
            <a:ext cx="9362574" cy="4133850"/>
          </a:xfrm>
          <a:prstGeom prst="rect">
            <a:avLst/>
          </a:prstGeom>
        </p:spPr>
        <p:txBody>
          <a:bodyPr/>
          <a:lstStyle/>
          <a:p>
            <a:endParaRPr lang="id-ID"/>
          </a:p>
        </p:txBody>
      </p:sp>
      <p:sp>
        <p:nvSpPr>
          <p:cNvPr id="3" name="Title 1">
            <a:extLst>
              <a:ext uri="{FF2B5EF4-FFF2-40B4-BE49-F238E27FC236}">
                <a16:creationId xmlns:a16="http://schemas.microsoft.com/office/drawing/2014/main" id="{A3957167-D977-492D-997A-76F1BAEA3247}"/>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0654726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9" Type="http://schemas.openxmlformats.org/officeDocument/2006/relationships/slideLayout" Target="../slideLayouts/slideLayout44.xml"/><Relationship Id="rId21" Type="http://schemas.openxmlformats.org/officeDocument/2006/relationships/slideLayout" Target="../slideLayouts/slideLayout26.xml"/><Relationship Id="rId34" Type="http://schemas.openxmlformats.org/officeDocument/2006/relationships/slideLayout" Target="../slideLayouts/slideLayout39.xml"/><Relationship Id="rId42" Type="http://schemas.openxmlformats.org/officeDocument/2006/relationships/slideLayout" Target="../slideLayouts/slideLayout47.xml"/><Relationship Id="rId47" Type="http://schemas.openxmlformats.org/officeDocument/2006/relationships/slideLayout" Target="../slideLayouts/slideLayout52.xml"/><Relationship Id="rId50" Type="http://schemas.openxmlformats.org/officeDocument/2006/relationships/slideLayout" Target="../slideLayouts/slideLayout55.xml"/><Relationship Id="rId55" Type="http://schemas.openxmlformats.org/officeDocument/2006/relationships/slideLayout" Target="../slideLayouts/slideLayout60.xml"/><Relationship Id="rId7" Type="http://schemas.openxmlformats.org/officeDocument/2006/relationships/slideLayout" Target="../slideLayouts/slideLayout1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9" Type="http://schemas.openxmlformats.org/officeDocument/2006/relationships/slideLayout" Target="../slideLayouts/slideLayout34.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37" Type="http://schemas.openxmlformats.org/officeDocument/2006/relationships/slideLayout" Target="../slideLayouts/slideLayout42.xml"/><Relationship Id="rId40" Type="http://schemas.openxmlformats.org/officeDocument/2006/relationships/slideLayout" Target="../slideLayouts/slideLayout45.xml"/><Relationship Id="rId45" Type="http://schemas.openxmlformats.org/officeDocument/2006/relationships/slideLayout" Target="../slideLayouts/slideLayout50.xml"/><Relationship Id="rId53" Type="http://schemas.openxmlformats.org/officeDocument/2006/relationships/slideLayout" Target="../slideLayouts/slideLayout58.xml"/><Relationship Id="rId5" Type="http://schemas.openxmlformats.org/officeDocument/2006/relationships/slideLayout" Target="../slideLayouts/slideLayout10.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slideLayout" Target="../slideLayouts/slideLayout40.xml"/><Relationship Id="rId43" Type="http://schemas.openxmlformats.org/officeDocument/2006/relationships/slideLayout" Target="../slideLayouts/slideLayout48.xml"/><Relationship Id="rId48" Type="http://schemas.openxmlformats.org/officeDocument/2006/relationships/slideLayout" Target="../slideLayouts/slideLayout53.xml"/><Relationship Id="rId56" Type="http://schemas.openxmlformats.org/officeDocument/2006/relationships/theme" Target="../theme/theme2.xml"/><Relationship Id="rId8" Type="http://schemas.openxmlformats.org/officeDocument/2006/relationships/slideLayout" Target="../slideLayouts/slideLayout13.xml"/><Relationship Id="rId51" Type="http://schemas.openxmlformats.org/officeDocument/2006/relationships/slideLayout" Target="../slideLayouts/slideLayout56.xml"/><Relationship Id="rId3" Type="http://schemas.openxmlformats.org/officeDocument/2006/relationships/slideLayout" Target="../slideLayouts/slideLayout8.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38" Type="http://schemas.openxmlformats.org/officeDocument/2006/relationships/slideLayout" Target="../slideLayouts/slideLayout43.xml"/><Relationship Id="rId46" Type="http://schemas.openxmlformats.org/officeDocument/2006/relationships/slideLayout" Target="../slideLayouts/slideLayout51.xml"/><Relationship Id="rId20" Type="http://schemas.openxmlformats.org/officeDocument/2006/relationships/slideLayout" Target="../slideLayouts/slideLayout25.xml"/><Relationship Id="rId41" Type="http://schemas.openxmlformats.org/officeDocument/2006/relationships/slideLayout" Target="../slideLayouts/slideLayout46.xml"/><Relationship Id="rId54" Type="http://schemas.openxmlformats.org/officeDocument/2006/relationships/slideLayout" Target="../slideLayouts/slideLayout59.xml"/><Relationship Id="rId1" Type="http://schemas.openxmlformats.org/officeDocument/2006/relationships/slideLayout" Target="../slideLayouts/slideLayout6.xml"/><Relationship Id="rId6" Type="http://schemas.openxmlformats.org/officeDocument/2006/relationships/slideLayout" Target="../slideLayouts/slideLayout11.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slideLayout" Target="../slideLayouts/slideLayout41.xml"/><Relationship Id="rId49" Type="http://schemas.openxmlformats.org/officeDocument/2006/relationships/slideLayout" Target="../slideLayouts/slideLayout54.xml"/><Relationship Id="rId57" Type="http://schemas.openxmlformats.org/officeDocument/2006/relationships/image" Target="../media/image1.jpeg"/><Relationship Id="rId10" Type="http://schemas.openxmlformats.org/officeDocument/2006/relationships/slideLayout" Target="../slideLayouts/slideLayout15.xml"/><Relationship Id="rId31" Type="http://schemas.openxmlformats.org/officeDocument/2006/relationships/slideLayout" Target="../slideLayouts/slideLayout36.xml"/><Relationship Id="rId44" Type="http://schemas.openxmlformats.org/officeDocument/2006/relationships/slideLayout" Target="../slideLayouts/slideLayout49.xml"/><Relationship Id="rId5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7" cstate="print">
            <a:alphaModFix amt="20000"/>
            <a:extLst>
              <a:ext uri="{28A0092B-C50C-407E-A947-70E740481C1C}">
                <a14:useLocalDpi xmlns:a14="http://schemas.microsoft.com/office/drawing/2010/main" val="0"/>
              </a:ext>
            </a:extLst>
          </a:blip>
          <a:stretch>
            <a:fillRect/>
          </a:stretch>
        </p:blipFill>
        <p:spPr>
          <a:xfrm>
            <a:off x="551228"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2"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1550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762" r:id="rId3"/>
    <p:sldLayoutId id="2147483763" r:id="rId4"/>
    <p:sldLayoutId id="214748380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57" cstate="print">
            <a:alphaModFix amt="20000"/>
            <a:extLst>
              <a:ext uri="{28A0092B-C50C-407E-A947-70E740481C1C}">
                <a14:useLocalDpi xmlns:a14="http://schemas.microsoft.com/office/drawing/2010/main" val="0"/>
              </a:ext>
            </a:extLst>
          </a:blip>
          <a:stretch>
            <a:fillRect/>
          </a:stretch>
        </p:blipFill>
        <p:spPr>
          <a:xfrm>
            <a:off x="551228"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2"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077462"/>
      </p:ext>
    </p:extLst>
  </p:cSld>
  <p:clrMap bg1="lt1" tx1="dk1" bg2="lt2" tx2="dk2" accent1="accent1" accent2="accent2" accent3="accent3" accent4="accent4" accent5="accent5" accent6="accent6" hlink="hlink" folHlink="folHlink"/>
  <p:sldLayoutIdLst>
    <p:sldLayoutId id="2147483649" r:id="rId1"/>
    <p:sldLayoutId id="2147483743" r:id="rId2"/>
    <p:sldLayoutId id="2147483744" r:id="rId3"/>
    <p:sldLayoutId id="2147483741" r:id="rId4"/>
    <p:sldLayoutId id="2147483651" r:id="rId5"/>
    <p:sldLayoutId id="2147483746" r:id="rId6"/>
    <p:sldLayoutId id="2147483656" r:id="rId7"/>
    <p:sldLayoutId id="2147483713" r:id="rId8"/>
    <p:sldLayoutId id="2147483659" r:id="rId9"/>
    <p:sldLayoutId id="2147483660" r:id="rId10"/>
    <p:sldLayoutId id="2147483662" r:id="rId11"/>
    <p:sldLayoutId id="2147483716" r:id="rId12"/>
    <p:sldLayoutId id="2147483719" r:id="rId13"/>
    <p:sldLayoutId id="2147483749" r:id="rId14"/>
    <p:sldLayoutId id="2147483664" r:id="rId15"/>
    <p:sldLayoutId id="2147483665" r:id="rId16"/>
    <p:sldLayoutId id="2147483751" r:id="rId17"/>
    <p:sldLayoutId id="2147483675" r:id="rId18"/>
    <p:sldLayoutId id="2147483721" r:id="rId19"/>
    <p:sldLayoutId id="2147483669" r:id="rId20"/>
    <p:sldLayoutId id="2147483670" r:id="rId21"/>
    <p:sldLayoutId id="2147483732" r:id="rId22"/>
    <p:sldLayoutId id="2147483731" r:id="rId23"/>
    <p:sldLayoutId id="2147483671" r:id="rId24"/>
    <p:sldLayoutId id="2147483674" r:id="rId25"/>
    <p:sldLayoutId id="2147483718" r:id="rId26"/>
    <p:sldLayoutId id="2147483676" r:id="rId27"/>
    <p:sldLayoutId id="2147483663" r:id="rId28"/>
    <p:sldLayoutId id="2147483666" r:id="rId29"/>
    <p:sldLayoutId id="2147483745" r:id="rId30"/>
    <p:sldLayoutId id="2147483747" r:id="rId31"/>
    <p:sldLayoutId id="2147483748" r:id="rId32"/>
    <p:sldLayoutId id="2147483750" r:id="rId33"/>
    <p:sldLayoutId id="2147483668" r:id="rId34"/>
    <p:sldLayoutId id="2147483722" r:id="rId35"/>
    <p:sldLayoutId id="2147483723" r:id="rId36"/>
    <p:sldLayoutId id="2147483734" r:id="rId37"/>
    <p:sldLayoutId id="2147483740" r:id="rId38"/>
    <p:sldLayoutId id="2147483724" r:id="rId39"/>
    <p:sldLayoutId id="2147483726" r:id="rId40"/>
    <p:sldLayoutId id="2147483727" r:id="rId41"/>
    <p:sldLayoutId id="2147483733" r:id="rId42"/>
    <p:sldLayoutId id="2147483730" r:id="rId43"/>
    <p:sldLayoutId id="2147483677" r:id="rId44"/>
    <p:sldLayoutId id="2147483680" r:id="rId45"/>
    <p:sldLayoutId id="2147483685" r:id="rId46"/>
    <p:sldLayoutId id="2147483686" r:id="rId47"/>
    <p:sldLayoutId id="2147483690" r:id="rId48"/>
    <p:sldLayoutId id="2147483691" r:id="rId49"/>
    <p:sldLayoutId id="2147483692" r:id="rId50"/>
    <p:sldLayoutId id="2147483693" r:id="rId51"/>
    <p:sldLayoutId id="2147483752" r:id="rId52"/>
    <p:sldLayoutId id="2147483712" r:id="rId53"/>
    <p:sldLayoutId id="2147483812" r:id="rId54"/>
    <p:sldLayoutId id="2147483814" r:id="rId5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0.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E819EA8F-1626-47EB-9414-31E1DA28FF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5341" y="1459992"/>
            <a:ext cx="5261317" cy="1410880"/>
          </a:xfrm>
          <a:prstGeom prst="rect">
            <a:avLst/>
          </a:prstGeom>
        </p:spPr>
      </p:pic>
      <p:sp>
        <p:nvSpPr>
          <p:cNvPr id="4" name="TextBox 3">
            <a:extLst>
              <a:ext uri="{FF2B5EF4-FFF2-40B4-BE49-F238E27FC236}">
                <a16:creationId xmlns:a16="http://schemas.microsoft.com/office/drawing/2014/main" id="{A77874C9-79B2-46AF-A7F1-5EB89FCA850B}"/>
              </a:ext>
            </a:extLst>
          </p:cNvPr>
          <p:cNvSpPr txBox="1"/>
          <p:nvPr/>
        </p:nvSpPr>
        <p:spPr>
          <a:xfrm>
            <a:off x="2995127" y="2932625"/>
            <a:ext cx="6848669" cy="1077218"/>
          </a:xfrm>
          <a:prstGeom prst="rect">
            <a:avLst/>
          </a:prstGeom>
          <a:noFill/>
        </p:spPr>
        <p:txBody>
          <a:bodyPr wrap="square" rtlCol="0">
            <a:spAutoFit/>
          </a:bodyPr>
          <a:lstStyle/>
          <a:p>
            <a:pPr algn="ctr"/>
            <a:r>
              <a:rPr lang="en-US" sz="3200" dirty="0">
                <a:solidFill>
                  <a:schemeClr val="accent2"/>
                </a:solidFill>
                <a:latin typeface="Lato Black" panose="020F0A02020204030203" pitchFamily="34" charset="0"/>
              </a:rPr>
              <a:t>HOW TO PLAN FOR A SMOOTH CORE CONVERSION</a:t>
            </a:r>
          </a:p>
        </p:txBody>
      </p:sp>
      <p:sp>
        <p:nvSpPr>
          <p:cNvPr id="5" name="TextBox 4">
            <a:extLst>
              <a:ext uri="{FF2B5EF4-FFF2-40B4-BE49-F238E27FC236}">
                <a16:creationId xmlns:a16="http://schemas.microsoft.com/office/drawing/2014/main" id="{22BED0CC-C4B3-45E5-BA53-BEA85745EF54}"/>
              </a:ext>
            </a:extLst>
          </p:cNvPr>
          <p:cNvSpPr txBox="1"/>
          <p:nvPr/>
        </p:nvSpPr>
        <p:spPr>
          <a:xfrm>
            <a:off x="3333345" y="4507149"/>
            <a:ext cx="5453974" cy="830997"/>
          </a:xfrm>
          <a:prstGeom prst="rect">
            <a:avLst/>
          </a:prstGeom>
          <a:noFill/>
        </p:spPr>
        <p:txBody>
          <a:bodyPr wrap="square" rtlCol="0">
            <a:spAutoFit/>
          </a:bodyPr>
          <a:lstStyle/>
          <a:p>
            <a:pPr algn="ctr"/>
            <a:r>
              <a:rPr lang="en-US" sz="2400" dirty="0">
                <a:solidFill>
                  <a:schemeClr val="tx2"/>
                </a:solidFill>
                <a:latin typeface="Lato" panose="020F0502020204030203" pitchFamily="34" charset="0"/>
              </a:rPr>
              <a:t>A Panel Discussion</a:t>
            </a:r>
          </a:p>
          <a:p>
            <a:pPr algn="ctr"/>
            <a:r>
              <a:rPr lang="en-US" sz="2400" dirty="0">
                <a:solidFill>
                  <a:schemeClr val="tx2"/>
                </a:solidFill>
                <a:latin typeface="Lato" panose="020F0502020204030203" pitchFamily="34" charset="0"/>
              </a:rPr>
              <a:t>Hosted by Aaron Passman</a:t>
            </a:r>
          </a:p>
        </p:txBody>
      </p:sp>
      <p:grpSp>
        <p:nvGrpSpPr>
          <p:cNvPr id="7" name="Group 6">
            <a:extLst>
              <a:ext uri="{FF2B5EF4-FFF2-40B4-BE49-F238E27FC236}">
                <a16:creationId xmlns:a16="http://schemas.microsoft.com/office/drawing/2014/main" id="{D056C4B3-5F63-44C4-A1B9-6B6399C0CB73}"/>
              </a:ext>
            </a:extLst>
          </p:cNvPr>
          <p:cNvGrpSpPr/>
          <p:nvPr/>
        </p:nvGrpSpPr>
        <p:grpSpPr>
          <a:xfrm>
            <a:off x="5367560" y="4274841"/>
            <a:ext cx="1385543" cy="67706"/>
            <a:chOff x="5213429" y="4257551"/>
            <a:chExt cx="1385543" cy="246743"/>
          </a:xfrm>
        </p:grpSpPr>
        <p:sp>
          <p:nvSpPr>
            <p:cNvPr id="8" name="Rectangle 7">
              <a:extLst>
                <a:ext uri="{FF2B5EF4-FFF2-40B4-BE49-F238E27FC236}">
                  <a16:creationId xmlns:a16="http://schemas.microsoft.com/office/drawing/2014/main" id="{91A782E6-E8E4-454A-AE8F-FB63E4F55773}"/>
                </a:ext>
              </a:extLst>
            </p:cNvPr>
            <p:cNvSpPr/>
            <p:nvPr/>
          </p:nvSpPr>
          <p:spPr>
            <a:xfrm>
              <a:off x="5213429" y="4257551"/>
              <a:ext cx="246743" cy="246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sp>
          <p:nvSpPr>
            <p:cNvPr id="9" name="Rectangle 8">
              <a:extLst>
                <a:ext uri="{FF2B5EF4-FFF2-40B4-BE49-F238E27FC236}">
                  <a16:creationId xmlns:a16="http://schemas.microsoft.com/office/drawing/2014/main" id="{66684E2C-6F32-4AF0-A3E2-6A5661033612}"/>
                </a:ext>
              </a:extLst>
            </p:cNvPr>
            <p:cNvSpPr/>
            <p:nvPr/>
          </p:nvSpPr>
          <p:spPr>
            <a:xfrm>
              <a:off x="5593029" y="4257551"/>
              <a:ext cx="246743" cy="2467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sp>
          <p:nvSpPr>
            <p:cNvPr id="10" name="Rectangle 9">
              <a:extLst>
                <a:ext uri="{FF2B5EF4-FFF2-40B4-BE49-F238E27FC236}">
                  <a16:creationId xmlns:a16="http://schemas.microsoft.com/office/drawing/2014/main" id="{9D5BC02A-C266-437C-A42F-9560DB0FBFA7}"/>
                </a:ext>
              </a:extLst>
            </p:cNvPr>
            <p:cNvSpPr/>
            <p:nvPr/>
          </p:nvSpPr>
          <p:spPr>
            <a:xfrm>
              <a:off x="5972629" y="4257551"/>
              <a:ext cx="246743" cy="246743"/>
            </a:xfrm>
            <a:prstGeom prst="rect">
              <a:avLst/>
            </a:prstGeom>
            <a:solidFill>
              <a:srgbClr val="7009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1" name="Rectangle 10">
              <a:extLst>
                <a:ext uri="{FF2B5EF4-FFF2-40B4-BE49-F238E27FC236}">
                  <a16:creationId xmlns:a16="http://schemas.microsoft.com/office/drawing/2014/main" id="{ABD0F723-64AC-41FE-A9E8-8A70E927E7A2}"/>
                </a:ext>
              </a:extLst>
            </p:cNvPr>
            <p:cNvSpPr/>
            <p:nvPr/>
          </p:nvSpPr>
          <p:spPr>
            <a:xfrm>
              <a:off x="6352229" y="4257551"/>
              <a:ext cx="246743" cy="2467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grpSp>
      <p:pic>
        <p:nvPicPr>
          <p:cNvPr id="6" name="Picture 5">
            <a:extLst>
              <a:ext uri="{FF2B5EF4-FFF2-40B4-BE49-F238E27FC236}">
                <a16:creationId xmlns:a16="http://schemas.microsoft.com/office/drawing/2014/main" id="{FD6127DA-3B53-FE1C-2DC8-657091D9A6CA}"/>
              </a:ext>
            </a:extLst>
          </p:cNvPr>
          <p:cNvPicPr>
            <a:picLocks noChangeAspect="1"/>
          </p:cNvPicPr>
          <p:nvPr/>
        </p:nvPicPr>
        <p:blipFill rotWithShape="1">
          <a:blip r:embed="rId3"/>
          <a:srcRect l="-6577" t="-890" r="6577" b="24160"/>
          <a:stretch/>
        </p:blipFill>
        <p:spPr>
          <a:xfrm>
            <a:off x="7904308" y="4071596"/>
            <a:ext cx="1766021" cy="1693835"/>
          </a:xfrm>
          <a:prstGeom prst="rect">
            <a:avLst/>
          </a:prstGeom>
        </p:spPr>
      </p:pic>
    </p:spTree>
    <p:extLst>
      <p:ext uri="{BB962C8B-B14F-4D97-AF65-F5344CB8AC3E}">
        <p14:creationId xmlns:p14="http://schemas.microsoft.com/office/powerpoint/2010/main" val="4043606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2D0F46-9193-4605-98AD-5AA5B84167A2}"/>
              </a:ext>
            </a:extLst>
          </p:cNvPr>
          <p:cNvSpPr>
            <a:spLocks noGrp="1"/>
          </p:cNvSpPr>
          <p:nvPr>
            <p:ph type="title"/>
          </p:nvPr>
        </p:nvSpPr>
        <p:spPr>
          <a:xfrm>
            <a:off x="0" y="525974"/>
            <a:ext cx="12192000" cy="1325563"/>
          </a:xfrm>
        </p:spPr>
        <p:txBody>
          <a:bodyPr>
            <a:normAutofit/>
          </a:bodyPr>
          <a:lstStyle/>
          <a:p>
            <a:pPr algn="ctr"/>
            <a:r>
              <a:rPr lang="en-US" sz="3200" dirty="0"/>
              <a:t>Panelists</a:t>
            </a:r>
          </a:p>
        </p:txBody>
      </p:sp>
      <p:sp>
        <p:nvSpPr>
          <p:cNvPr id="15" name="Subtitle 2">
            <a:extLst>
              <a:ext uri="{FF2B5EF4-FFF2-40B4-BE49-F238E27FC236}">
                <a16:creationId xmlns:a16="http://schemas.microsoft.com/office/drawing/2014/main" id="{54BC0A39-D093-D841-81CC-6031C1F51D96}"/>
              </a:ext>
            </a:extLst>
          </p:cNvPr>
          <p:cNvSpPr txBox="1">
            <a:spLocks/>
          </p:cNvSpPr>
          <p:nvPr/>
        </p:nvSpPr>
        <p:spPr>
          <a:xfrm>
            <a:off x="550049" y="4377809"/>
            <a:ext cx="3493188" cy="720510"/>
          </a:xfrm>
          <a:prstGeom prst="rect">
            <a:avLst/>
          </a:prstGeom>
          <a:ln>
            <a:noFill/>
          </a:ln>
        </p:spPr>
        <p:txBody>
          <a:bodyPr vert="horz" lIns="68580" tIns="34290" rIns="68580" bIns="3429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Oswald Regular"/>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85800"/>
            <a:r>
              <a:rPr lang="en-US" sz="1500" b="1" i="0" dirty="0">
                <a:solidFill>
                  <a:srgbClr val="333333"/>
                </a:solidFill>
                <a:effectLst/>
                <a:latin typeface="Lato" panose="020F0502020204030203" pitchFamily="34" charset="0"/>
                <a:ea typeface="Lato" panose="020F0502020204030203" pitchFamily="34" charset="0"/>
                <a:cs typeface="Lato" panose="020F0502020204030203" pitchFamily="34" charset="0"/>
              </a:rPr>
              <a:t>Jenee Rawlings</a:t>
            </a:r>
            <a:endParaRPr lang="en-US" sz="1500" b="1" dirty="0">
              <a:solidFill>
                <a:srgbClr val="333333"/>
              </a:solidFill>
              <a:latin typeface="Lato" panose="020F0502020204030203" pitchFamily="34" charset="0"/>
              <a:ea typeface="Lato" panose="020F0502020204030203" pitchFamily="34" charset="0"/>
              <a:cs typeface="Lato" panose="020F0502020204030203" pitchFamily="34" charset="0"/>
            </a:endParaRPr>
          </a:p>
          <a:p>
            <a:pPr defTabSz="685800"/>
            <a:r>
              <a:rPr lang="en-US" sz="1500" i="0" dirty="0">
                <a:solidFill>
                  <a:srgbClr val="333333"/>
                </a:solidFill>
                <a:effectLst/>
                <a:latin typeface="Lato" panose="020F0502020204030203" pitchFamily="34" charset="0"/>
                <a:ea typeface="Lato" panose="020F0502020204030203" pitchFamily="34" charset="0"/>
                <a:cs typeface="Lato" panose="020F0502020204030203" pitchFamily="34" charset="0"/>
              </a:rPr>
              <a:t>President &amp; CEO</a:t>
            </a:r>
          </a:p>
          <a:p>
            <a:pPr defTabSz="685800"/>
            <a:r>
              <a:rPr lang="en-US" sz="1500" i="0" dirty="0">
                <a:solidFill>
                  <a:srgbClr val="333333"/>
                </a:solidFill>
                <a:effectLst/>
                <a:latin typeface="Lato" panose="020F0502020204030203" pitchFamily="34" charset="0"/>
                <a:ea typeface="Lato" panose="020F0502020204030203" pitchFamily="34" charset="0"/>
                <a:cs typeface="Lato" panose="020F0502020204030203" pitchFamily="34" charset="0"/>
              </a:rPr>
              <a:t>Yolo Federal Credit Union</a:t>
            </a:r>
            <a:endParaRPr lang="en-US" sz="1500" dirty="0">
              <a:solidFill>
                <a:schemeClr val="tx2"/>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a:extLst>
              <a:ext uri="{FF2B5EF4-FFF2-40B4-BE49-F238E27FC236}">
                <a16:creationId xmlns:a16="http://schemas.microsoft.com/office/drawing/2014/main" id="{B858039A-1A2C-8D4B-8213-56040F56A387}"/>
              </a:ext>
            </a:extLst>
          </p:cNvPr>
          <p:cNvSpPr txBox="1">
            <a:spLocks/>
          </p:cNvSpPr>
          <p:nvPr/>
        </p:nvSpPr>
        <p:spPr>
          <a:xfrm>
            <a:off x="4501657" y="4377809"/>
            <a:ext cx="3188685" cy="845891"/>
          </a:xfrm>
          <a:prstGeom prst="rect">
            <a:avLst/>
          </a:prstGeom>
          <a:ln>
            <a:noFill/>
          </a:ln>
        </p:spPr>
        <p:txBody>
          <a:bodyPr vert="horz" lIns="68580" tIns="34290" rIns="68580" bIns="3429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Oswald Regular"/>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85800"/>
            <a:r>
              <a:rPr lang="en-US" sz="1500" b="1" dirty="0">
                <a:solidFill>
                  <a:schemeClr val="tx1"/>
                </a:solidFill>
                <a:latin typeface="Lato" panose="020F0502020204030203" pitchFamily="34" charset="0"/>
              </a:rPr>
              <a:t>Jeff </a:t>
            </a:r>
            <a:r>
              <a:rPr lang="en-US" sz="1500" b="1" dirty="0" err="1">
                <a:solidFill>
                  <a:schemeClr val="tx1"/>
                </a:solidFill>
                <a:latin typeface="Lato" panose="020F0502020204030203" pitchFamily="34" charset="0"/>
              </a:rPr>
              <a:t>Kusler</a:t>
            </a:r>
            <a:endParaRPr lang="en-US" sz="1500" b="1" dirty="0">
              <a:solidFill>
                <a:schemeClr val="tx1"/>
              </a:solidFill>
              <a:latin typeface="Lato" panose="020F0502020204030203" pitchFamily="34" charset="0"/>
            </a:endParaRPr>
          </a:p>
          <a:p>
            <a:pPr defTabSz="685800"/>
            <a:r>
              <a:rPr lang="en-US" sz="1500" dirty="0">
                <a:solidFill>
                  <a:schemeClr val="tx1"/>
                </a:solidFill>
                <a:latin typeface="Lato" panose="020F0502020204030203" pitchFamily="34" charset="0"/>
              </a:rPr>
              <a:t>CEO</a:t>
            </a:r>
          </a:p>
          <a:p>
            <a:pPr defTabSz="685800"/>
            <a:r>
              <a:rPr lang="en-US" sz="1500" dirty="0">
                <a:solidFill>
                  <a:schemeClr val="tx1"/>
                </a:solidFill>
                <a:latin typeface="Lato" panose="020F0502020204030203" pitchFamily="34" charset="0"/>
              </a:rPr>
              <a:t>Journey Federal Credit Union</a:t>
            </a:r>
          </a:p>
        </p:txBody>
      </p:sp>
      <p:sp>
        <p:nvSpPr>
          <p:cNvPr id="18" name="Subtitle 2">
            <a:extLst>
              <a:ext uri="{FF2B5EF4-FFF2-40B4-BE49-F238E27FC236}">
                <a16:creationId xmlns:a16="http://schemas.microsoft.com/office/drawing/2014/main" id="{4343C4B6-6C47-4324-918E-369BB1642F4E}"/>
              </a:ext>
            </a:extLst>
          </p:cNvPr>
          <p:cNvSpPr txBox="1">
            <a:spLocks/>
          </p:cNvSpPr>
          <p:nvPr/>
        </p:nvSpPr>
        <p:spPr>
          <a:xfrm>
            <a:off x="8302397" y="4396185"/>
            <a:ext cx="3080430" cy="720510"/>
          </a:xfrm>
          <a:prstGeom prst="rect">
            <a:avLst/>
          </a:prstGeom>
          <a:ln>
            <a:noFill/>
          </a:ln>
        </p:spPr>
        <p:txBody>
          <a:bodyPr vert="horz" lIns="68580" tIns="34290" rIns="68580" bIns="3429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Oswald Regular"/>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685800"/>
            <a:r>
              <a:rPr lang="en-US" sz="1500" b="1" dirty="0">
                <a:solidFill>
                  <a:schemeClr val="tx1"/>
                </a:solidFill>
                <a:latin typeface="Lato" panose="020F0502020204030203" pitchFamily="34" charset="0"/>
              </a:rPr>
              <a:t>Krista </a:t>
            </a:r>
            <a:r>
              <a:rPr lang="en-US" sz="1500" b="1" dirty="0" err="1">
                <a:solidFill>
                  <a:schemeClr val="tx1"/>
                </a:solidFill>
                <a:latin typeface="Lato" panose="020F0502020204030203" pitchFamily="34" charset="0"/>
              </a:rPr>
              <a:t>Jantzer</a:t>
            </a:r>
            <a:endParaRPr lang="en-US" sz="1500" b="1" dirty="0">
              <a:solidFill>
                <a:schemeClr val="tx1"/>
              </a:solidFill>
              <a:latin typeface="Lato" panose="020F0502020204030203" pitchFamily="34" charset="0"/>
            </a:endParaRPr>
          </a:p>
          <a:p>
            <a:pPr defTabSz="685800"/>
            <a:r>
              <a:rPr lang="en-US" sz="1500" dirty="0">
                <a:solidFill>
                  <a:schemeClr val="tx1"/>
                </a:solidFill>
                <a:latin typeface="Lato" panose="020F0502020204030203" pitchFamily="34" charset="0"/>
              </a:rPr>
              <a:t>SVP of Marketing &amp; Facilities</a:t>
            </a:r>
          </a:p>
          <a:p>
            <a:pPr defTabSz="685800"/>
            <a:r>
              <a:rPr lang="en-US" sz="1500" dirty="0">
                <a:solidFill>
                  <a:schemeClr val="tx1"/>
                </a:solidFill>
                <a:latin typeface="Lato" panose="020F0502020204030203" pitchFamily="34" charset="0"/>
              </a:rPr>
              <a:t>Rogue Credit Union</a:t>
            </a:r>
          </a:p>
        </p:txBody>
      </p:sp>
      <p:pic>
        <p:nvPicPr>
          <p:cNvPr id="7" name="Picture 6">
            <a:extLst>
              <a:ext uri="{FF2B5EF4-FFF2-40B4-BE49-F238E27FC236}">
                <a16:creationId xmlns:a16="http://schemas.microsoft.com/office/drawing/2014/main" id="{92C8C661-D363-2ADD-F58B-D620CB7BE1A3}"/>
              </a:ext>
            </a:extLst>
          </p:cNvPr>
          <p:cNvPicPr>
            <a:picLocks noChangeAspect="1"/>
          </p:cNvPicPr>
          <p:nvPr/>
        </p:nvPicPr>
        <p:blipFill rotWithShape="1">
          <a:blip r:embed="rId2"/>
          <a:srcRect l="36923" t="26998" r="47347" b="45442"/>
          <a:stretch/>
        </p:blipFill>
        <p:spPr>
          <a:xfrm>
            <a:off x="1250486" y="2029999"/>
            <a:ext cx="2201216" cy="2169348"/>
          </a:xfrm>
          <a:prstGeom prst="rect">
            <a:avLst/>
          </a:prstGeom>
        </p:spPr>
      </p:pic>
      <p:pic>
        <p:nvPicPr>
          <p:cNvPr id="9" name="Picture 8">
            <a:extLst>
              <a:ext uri="{FF2B5EF4-FFF2-40B4-BE49-F238E27FC236}">
                <a16:creationId xmlns:a16="http://schemas.microsoft.com/office/drawing/2014/main" id="{BF59154B-0C1B-CBCB-9D21-A4FCBF3D87AE}"/>
              </a:ext>
            </a:extLst>
          </p:cNvPr>
          <p:cNvPicPr>
            <a:picLocks noChangeAspect="1"/>
          </p:cNvPicPr>
          <p:nvPr/>
        </p:nvPicPr>
        <p:blipFill rotWithShape="1">
          <a:blip r:embed="rId3"/>
          <a:srcRect l="16760" t="53061" r="67929" b="19864"/>
          <a:stretch/>
        </p:blipFill>
        <p:spPr>
          <a:xfrm>
            <a:off x="5005527" y="2029999"/>
            <a:ext cx="2180944" cy="2169348"/>
          </a:xfrm>
          <a:prstGeom prst="rect">
            <a:avLst/>
          </a:prstGeom>
        </p:spPr>
      </p:pic>
      <p:pic>
        <p:nvPicPr>
          <p:cNvPr id="2" name="Picture 1">
            <a:extLst>
              <a:ext uri="{FF2B5EF4-FFF2-40B4-BE49-F238E27FC236}">
                <a16:creationId xmlns:a16="http://schemas.microsoft.com/office/drawing/2014/main" id="{97FB550F-C444-AF66-FD5E-F147DF2C71D5}"/>
              </a:ext>
            </a:extLst>
          </p:cNvPr>
          <p:cNvPicPr>
            <a:picLocks noChangeAspect="1"/>
          </p:cNvPicPr>
          <p:nvPr/>
        </p:nvPicPr>
        <p:blipFill>
          <a:blip r:embed="rId4"/>
          <a:stretch>
            <a:fillRect/>
          </a:stretch>
        </p:blipFill>
        <p:spPr>
          <a:xfrm>
            <a:off x="8887390" y="2029999"/>
            <a:ext cx="1910443" cy="2225666"/>
          </a:xfrm>
          <a:prstGeom prst="rect">
            <a:avLst/>
          </a:prstGeom>
        </p:spPr>
      </p:pic>
    </p:spTree>
    <p:extLst>
      <p:ext uri="{BB962C8B-B14F-4D97-AF65-F5344CB8AC3E}">
        <p14:creationId xmlns:p14="http://schemas.microsoft.com/office/powerpoint/2010/main" val="1925445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2D0F46-9193-4605-98AD-5AA5B84167A2}"/>
              </a:ext>
            </a:extLst>
          </p:cNvPr>
          <p:cNvSpPr>
            <a:spLocks noGrp="1"/>
          </p:cNvSpPr>
          <p:nvPr>
            <p:ph type="title"/>
          </p:nvPr>
        </p:nvSpPr>
        <p:spPr>
          <a:xfrm>
            <a:off x="637032" y="38920"/>
            <a:ext cx="10515600" cy="1325563"/>
          </a:xfrm>
        </p:spPr>
        <p:txBody>
          <a:bodyPr>
            <a:normAutofit/>
          </a:bodyPr>
          <a:lstStyle/>
          <a:p>
            <a:r>
              <a:rPr lang="en-US" dirty="0"/>
              <a:t>Yolo FCU</a:t>
            </a:r>
            <a:endParaRPr lang="en-US" sz="2800" dirty="0">
              <a:solidFill>
                <a:schemeClr val="tx2"/>
              </a:solidFill>
            </a:endParaRPr>
          </a:p>
        </p:txBody>
      </p:sp>
      <p:sp>
        <p:nvSpPr>
          <p:cNvPr id="13" name="Rectangle 12">
            <a:extLst>
              <a:ext uri="{FF2B5EF4-FFF2-40B4-BE49-F238E27FC236}">
                <a16:creationId xmlns:a16="http://schemas.microsoft.com/office/drawing/2014/main" id="{21736BE2-C413-4D72-B8E0-10D29A038C7D}"/>
              </a:ext>
            </a:extLst>
          </p:cNvPr>
          <p:cNvSpPr/>
          <p:nvPr/>
        </p:nvSpPr>
        <p:spPr>
          <a:xfrm>
            <a:off x="789628" y="1960836"/>
            <a:ext cx="4011167" cy="3180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latin typeface="Open sans" panose="020B0606030504020204"/>
              </a:rPr>
              <a:t>Headquartered in Woodland, CA</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Approximately $409M in assets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Over 22,000 members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5 branches, 70 FTEs</a:t>
            </a:r>
          </a:p>
        </p:txBody>
      </p:sp>
      <p:sp>
        <p:nvSpPr>
          <p:cNvPr id="12" name="TextBox 11">
            <a:extLst>
              <a:ext uri="{FF2B5EF4-FFF2-40B4-BE49-F238E27FC236}">
                <a16:creationId xmlns:a16="http://schemas.microsoft.com/office/drawing/2014/main" id="{E8255B8D-1FBF-44CC-BA60-FD28954881EC}"/>
              </a:ext>
            </a:extLst>
          </p:cNvPr>
          <p:cNvSpPr txBox="1"/>
          <p:nvPr/>
        </p:nvSpPr>
        <p:spPr>
          <a:xfrm>
            <a:off x="637032" y="1379095"/>
            <a:ext cx="4011167" cy="461665"/>
          </a:xfrm>
          <a:prstGeom prst="rect">
            <a:avLst/>
          </a:prstGeom>
          <a:noFill/>
        </p:spPr>
        <p:txBody>
          <a:bodyPr wrap="square" rtlCol="0">
            <a:spAutoFit/>
          </a:bodyPr>
          <a:lstStyle/>
          <a:p>
            <a:pPr algn="ctr"/>
            <a:r>
              <a:rPr lang="en-US" sz="2400" b="1" i="1" dirty="0">
                <a:solidFill>
                  <a:schemeClr val="accent2"/>
                </a:solidFill>
                <a:latin typeface="Open sans" panose="020B0606030504020204"/>
              </a:rPr>
              <a:t>About the Credit Union</a:t>
            </a:r>
          </a:p>
        </p:txBody>
      </p:sp>
      <p:sp>
        <p:nvSpPr>
          <p:cNvPr id="6" name="TextBox 5">
            <a:extLst>
              <a:ext uri="{FF2B5EF4-FFF2-40B4-BE49-F238E27FC236}">
                <a16:creationId xmlns:a16="http://schemas.microsoft.com/office/drawing/2014/main" id="{CDFC5AEA-D454-EEA0-CF66-565D1B60098A}"/>
              </a:ext>
            </a:extLst>
          </p:cNvPr>
          <p:cNvSpPr txBox="1"/>
          <p:nvPr/>
        </p:nvSpPr>
        <p:spPr>
          <a:xfrm>
            <a:off x="6027576" y="1381309"/>
            <a:ext cx="4851918" cy="1477328"/>
          </a:xfrm>
          <a:prstGeom prst="rect">
            <a:avLst/>
          </a:prstGeom>
          <a:noFill/>
          <a:ln>
            <a:solidFill>
              <a:srgbClr val="41719C"/>
            </a:solidFill>
          </a:ln>
        </p:spPr>
        <p:txBody>
          <a:bodyPr wrap="square" rtlCol="0">
            <a:spAutoFit/>
          </a:bodyPr>
          <a:lstStyle/>
          <a:p>
            <a:r>
              <a:rPr lang="en-US" b="1" dirty="0"/>
              <a:t>Conversion Quick Facts</a:t>
            </a:r>
          </a:p>
          <a:p>
            <a:r>
              <a:rPr lang="en-US" dirty="0"/>
              <a:t>Go Live: July 2023 </a:t>
            </a:r>
          </a:p>
          <a:p>
            <a:r>
              <a:rPr lang="en-US" dirty="0"/>
              <a:t>Converted From: </a:t>
            </a:r>
            <a:r>
              <a:rPr lang="en-US" dirty="0" err="1"/>
              <a:t>UltraData</a:t>
            </a:r>
            <a:r>
              <a:rPr lang="en-US" dirty="0"/>
              <a:t> </a:t>
            </a:r>
          </a:p>
          <a:p>
            <a:r>
              <a:rPr lang="en-US" dirty="0"/>
              <a:t>Converted To: to </a:t>
            </a:r>
            <a:r>
              <a:rPr lang="en-US" b="1" dirty="0" err="1"/>
              <a:t>Corelation’s</a:t>
            </a:r>
            <a:r>
              <a:rPr lang="en-US" b="1" dirty="0"/>
              <a:t> </a:t>
            </a:r>
            <a:r>
              <a:rPr lang="en-US" b="1" dirty="0" err="1"/>
              <a:t>KeyStone</a:t>
            </a:r>
            <a:r>
              <a:rPr lang="en-US" b="1" dirty="0"/>
              <a:t> </a:t>
            </a:r>
            <a:r>
              <a:rPr lang="en-US" dirty="0"/>
              <a:t>platform </a:t>
            </a:r>
            <a:r>
              <a:rPr lang="en-US" i="1" dirty="0"/>
              <a:t>(as well as digital and mobile banking to </a:t>
            </a:r>
            <a:r>
              <a:rPr lang="en-US" i="1" dirty="0" err="1"/>
              <a:t>Alkami</a:t>
            </a:r>
            <a:r>
              <a:rPr lang="en-US" i="1" dirty="0"/>
              <a:t>)</a:t>
            </a:r>
          </a:p>
        </p:txBody>
      </p:sp>
      <p:pic>
        <p:nvPicPr>
          <p:cNvPr id="8" name="Picture 7">
            <a:extLst>
              <a:ext uri="{FF2B5EF4-FFF2-40B4-BE49-F238E27FC236}">
                <a16:creationId xmlns:a16="http://schemas.microsoft.com/office/drawing/2014/main" id="{207C4B30-374A-D389-6B70-76282FE1954C}"/>
              </a:ext>
            </a:extLst>
          </p:cNvPr>
          <p:cNvPicPr>
            <a:picLocks noChangeAspect="1"/>
          </p:cNvPicPr>
          <p:nvPr/>
        </p:nvPicPr>
        <p:blipFill rotWithShape="1">
          <a:blip r:embed="rId3"/>
          <a:srcRect l="50000" t="55328" r="27602" b="25034"/>
          <a:stretch/>
        </p:blipFill>
        <p:spPr>
          <a:xfrm>
            <a:off x="5942879" y="3288323"/>
            <a:ext cx="5065688" cy="2498384"/>
          </a:xfrm>
          <a:prstGeom prst="rect">
            <a:avLst/>
          </a:prstGeom>
        </p:spPr>
      </p:pic>
    </p:spTree>
    <p:extLst>
      <p:ext uri="{BB962C8B-B14F-4D97-AF65-F5344CB8AC3E}">
        <p14:creationId xmlns:p14="http://schemas.microsoft.com/office/powerpoint/2010/main" val="38851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2D0F46-9193-4605-98AD-5AA5B84167A2}"/>
              </a:ext>
            </a:extLst>
          </p:cNvPr>
          <p:cNvSpPr>
            <a:spLocks noGrp="1"/>
          </p:cNvSpPr>
          <p:nvPr>
            <p:ph type="title"/>
          </p:nvPr>
        </p:nvSpPr>
        <p:spPr>
          <a:xfrm>
            <a:off x="646224" y="34871"/>
            <a:ext cx="10515600" cy="1325563"/>
          </a:xfrm>
        </p:spPr>
        <p:txBody>
          <a:bodyPr>
            <a:normAutofit/>
          </a:bodyPr>
          <a:lstStyle/>
          <a:p>
            <a:r>
              <a:rPr lang="en-US" dirty="0">
                <a:solidFill>
                  <a:schemeClr val="tx1"/>
                </a:solidFill>
              </a:rPr>
              <a:t>Journey FCU</a:t>
            </a:r>
          </a:p>
        </p:txBody>
      </p:sp>
      <p:sp>
        <p:nvSpPr>
          <p:cNvPr id="13" name="Rectangle 12">
            <a:extLst>
              <a:ext uri="{FF2B5EF4-FFF2-40B4-BE49-F238E27FC236}">
                <a16:creationId xmlns:a16="http://schemas.microsoft.com/office/drawing/2014/main" id="{21736BE2-C413-4D72-B8E0-10D29A038C7D}"/>
              </a:ext>
            </a:extLst>
          </p:cNvPr>
          <p:cNvSpPr/>
          <p:nvPr/>
        </p:nvSpPr>
        <p:spPr>
          <a:xfrm>
            <a:off x="789628" y="1960836"/>
            <a:ext cx="4011167" cy="3180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latin typeface="Open sans" panose="020B0606030504020204"/>
              </a:rPr>
              <a:t>Headquartered in St. Johns, MI</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Approximately $179M in assets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Over 17,700 members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3 branches, 42 FTEs</a:t>
            </a:r>
          </a:p>
        </p:txBody>
      </p:sp>
      <p:sp>
        <p:nvSpPr>
          <p:cNvPr id="12" name="TextBox 11">
            <a:extLst>
              <a:ext uri="{FF2B5EF4-FFF2-40B4-BE49-F238E27FC236}">
                <a16:creationId xmlns:a16="http://schemas.microsoft.com/office/drawing/2014/main" id="{E8255B8D-1FBF-44CC-BA60-FD28954881EC}"/>
              </a:ext>
            </a:extLst>
          </p:cNvPr>
          <p:cNvSpPr txBox="1"/>
          <p:nvPr/>
        </p:nvSpPr>
        <p:spPr>
          <a:xfrm>
            <a:off x="637032" y="1379095"/>
            <a:ext cx="4011167" cy="461665"/>
          </a:xfrm>
          <a:prstGeom prst="rect">
            <a:avLst/>
          </a:prstGeom>
          <a:noFill/>
        </p:spPr>
        <p:txBody>
          <a:bodyPr wrap="square" rtlCol="0">
            <a:spAutoFit/>
          </a:bodyPr>
          <a:lstStyle/>
          <a:p>
            <a:pPr algn="ctr"/>
            <a:r>
              <a:rPr lang="en-US" sz="2400" b="1" i="1" dirty="0">
                <a:solidFill>
                  <a:schemeClr val="accent2"/>
                </a:solidFill>
                <a:latin typeface="Open sans" panose="020B0606030504020204"/>
              </a:rPr>
              <a:t>About the Credit Union</a:t>
            </a:r>
          </a:p>
        </p:txBody>
      </p:sp>
      <p:sp>
        <p:nvSpPr>
          <p:cNvPr id="6" name="TextBox 5">
            <a:extLst>
              <a:ext uri="{FF2B5EF4-FFF2-40B4-BE49-F238E27FC236}">
                <a16:creationId xmlns:a16="http://schemas.microsoft.com/office/drawing/2014/main" id="{68914F11-A892-2309-1B3F-59E12EACE362}"/>
              </a:ext>
            </a:extLst>
          </p:cNvPr>
          <p:cNvSpPr txBox="1"/>
          <p:nvPr/>
        </p:nvSpPr>
        <p:spPr>
          <a:xfrm>
            <a:off x="6027576" y="1381309"/>
            <a:ext cx="4851918" cy="1477328"/>
          </a:xfrm>
          <a:prstGeom prst="rect">
            <a:avLst/>
          </a:prstGeom>
          <a:noFill/>
          <a:ln>
            <a:solidFill>
              <a:srgbClr val="41719C"/>
            </a:solidFill>
          </a:ln>
        </p:spPr>
        <p:txBody>
          <a:bodyPr wrap="square" rtlCol="0">
            <a:spAutoFit/>
          </a:bodyPr>
          <a:lstStyle/>
          <a:p>
            <a:r>
              <a:rPr lang="en-US" b="1" dirty="0"/>
              <a:t>Conversion Quick Facts</a:t>
            </a:r>
          </a:p>
          <a:p>
            <a:r>
              <a:rPr lang="en-US" dirty="0"/>
              <a:t>Go Live: December 1, 2022</a:t>
            </a:r>
          </a:p>
          <a:p>
            <a:r>
              <a:rPr lang="en-US" dirty="0"/>
              <a:t>Converted From: Fiserv’s </a:t>
            </a:r>
            <a:r>
              <a:rPr lang="en-US" dirty="0" err="1"/>
              <a:t>CUnify</a:t>
            </a:r>
            <a:endParaRPr lang="en-US" dirty="0"/>
          </a:p>
          <a:p>
            <a:r>
              <a:rPr lang="en-US" dirty="0"/>
              <a:t>Converted To: to </a:t>
            </a:r>
            <a:r>
              <a:rPr lang="en-US" b="1" dirty="0"/>
              <a:t>CU*Answers </a:t>
            </a:r>
            <a:r>
              <a:rPr lang="en-US" dirty="0"/>
              <a:t>platform </a:t>
            </a:r>
            <a:r>
              <a:rPr lang="en-US" i="1" dirty="0"/>
              <a:t>for core processing, mobile app and online banking</a:t>
            </a:r>
          </a:p>
        </p:txBody>
      </p:sp>
      <p:sp>
        <p:nvSpPr>
          <p:cNvPr id="2" name="TextBox 1">
            <a:extLst>
              <a:ext uri="{FF2B5EF4-FFF2-40B4-BE49-F238E27FC236}">
                <a16:creationId xmlns:a16="http://schemas.microsoft.com/office/drawing/2014/main" id="{77A4E3C1-329D-8BBA-52CB-BCB8DC515A5F}"/>
              </a:ext>
            </a:extLst>
          </p:cNvPr>
          <p:cNvSpPr txBox="1"/>
          <p:nvPr/>
        </p:nvSpPr>
        <p:spPr>
          <a:xfrm>
            <a:off x="5075853" y="3615097"/>
            <a:ext cx="6662057" cy="1538883"/>
          </a:xfrm>
          <a:prstGeom prst="rect">
            <a:avLst/>
          </a:prstGeom>
          <a:noFill/>
        </p:spPr>
        <p:txBody>
          <a:bodyPr wrap="square" rtlCol="0">
            <a:spAutoFit/>
          </a:bodyPr>
          <a:lstStyle/>
          <a:p>
            <a:r>
              <a:rPr lang="en-US" sz="1600" dirty="0"/>
              <a:t>WE HAD HEARD HORROR STORIES ABOUT THE ACTUAL CONVERSION PROCESS TAKING WEEKS IF NOT MONTHS AND RESULTING IN SIGNIFICANT LEVELS OF TURNOVER. OUR CONVERSION, FROM THE TIME WE BROUGHT DOWN OUR OLD PLATFORM AND STARTED ON OUR NEW SYSTEM WAS  ABOUT TWO-AND-A-HALF DAYS, AND WE EXPERIENCED ZERO TURNOVER</a:t>
            </a:r>
            <a:r>
              <a:rPr lang="en-US" sz="1400" dirty="0"/>
              <a:t>. </a:t>
            </a:r>
          </a:p>
          <a:p>
            <a:pPr algn="ctr"/>
            <a:r>
              <a:rPr lang="en-US" sz="1400" u="sng" dirty="0"/>
              <a:t>Jeff </a:t>
            </a:r>
            <a:r>
              <a:rPr lang="en-US" sz="1400" u="sng" dirty="0" err="1"/>
              <a:t>Kusler</a:t>
            </a:r>
            <a:r>
              <a:rPr lang="en-US" sz="1400" u="sng" dirty="0"/>
              <a:t>, CEO, Journey FCU</a:t>
            </a:r>
          </a:p>
        </p:txBody>
      </p:sp>
      <p:sp>
        <p:nvSpPr>
          <p:cNvPr id="5" name="TextBox 4">
            <a:extLst>
              <a:ext uri="{FF2B5EF4-FFF2-40B4-BE49-F238E27FC236}">
                <a16:creationId xmlns:a16="http://schemas.microsoft.com/office/drawing/2014/main" id="{1B713B1F-7CF6-D106-719C-15A83BDAA2F5}"/>
              </a:ext>
            </a:extLst>
          </p:cNvPr>
          <p:cNvSpPr txBox="1"/>
          <p:nvPr/>
        </p:nvSpPr>
        <p:spPr>
          <a:xfrm>
            <a:off x="4791269" y="3276542"/>
            <a:ext cx="569167" cy="923330"/>
          </a:xfrm>
          <a:prstGeom prst="rect">
            <a:avLst/>
          </a:prstGeom>
          <a:noFill/>
        </p:spPr>
        <p:txBody>
          <a:bodyPr wrap="square" rtlCol="0">
            <a:spAutoFit/>
          </a:bodyPr>
          <a:lstStyle/>
          <a:p>
            <a:r>
              <a:rPr lang="en-US" sz="5400" dirty="0">
                <a:solidFill>
                  <a:schemeClr val="accent6">
                    <a:lumMod val="60000"/>
                    <a:lumOff val="40000"/>
                  </a:schemeClr>
                </a:solidFill>
                <a:latin typeface="Times New Roman" panose="02020603050405020304" pitchFamily="18" charset="0"/>
                <a:cs typeface="Times New Roman" panose="02020603050405020304" pitchFamily="18" charset="0"/>
              </a:rPr>
              <a:t>“</a:t>
            </a:r>
            <a:endParaRPr lang="en-US" sz="5400" dirty="0"/>
          </a:p>
        </p:txBody>
      </p:sp>
      <p:sp>
        <p:nvSpPr>
          <p:cNvPr id="7" name="TextBox 6">
            <a:extLst>
              <a:ext uri="{FF2B5EF4-FFF2-40B4-BE49-F238E27FC236}">
                <a16:creationId xmlns:a16="http://schemas.microsoft.com/office/drawing/2014/main" id="{3A340CB2-6F1F-124F-4AD1-AAA88FAB95AE}"/>
              </a:ext>
            </a:extLst>
          </p:cNvPr>
          <p:cNvSpPr txBox="1"/>
          <p:nvPr/>
        </p:nvSpPr>
        <p:spPr>
          <a:xfrm>
            <a:off x="9694507" y="4484876"/>
            <a:ext cx="569167" cy="923330"/>
          </a:xfrm>
          <a:prstGeom prst="rect">
            <a:avLst/>
          </a:prstGeom>
          <a:noFill/>
        </p:spPr>
        <p:txBody>
          <a:bodyPr wrap="square" rtlCol="0">
            <a:spAutoFit/>
          </a:bodyPr>
          <a:lstStyle/>
          <a:p>
            <a:r>
              <a:rPr lang="en-US" sz="5400" dirty="0">
                <a:solidFill>
                  <a:schemeClr val="accent6">
                    <a:lumMod val="60000"/>
                    <a:lumOff val="40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007038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2D0F46-9193-4605-98AD-5AA5B84167A2}"/>
              </a:ext>
            </a:extLst>
          </p:cNvPr>
          <p:cNvSpPr>
            <a:spLocks noGrp="1"/>
          </p:cNvSpPr>
          <p:nvPr>
            <p:ph type="title"/>
          </p:nvPr>
        </p:nvSpPr>
        <p:spPr>
          <a:xfrm>
            <a:off x="637032" y="38920"/>
            <a:ext cx="10515600" cy="1325563"/>
          </a:xfrm>
        </p:spPr>
        <p:txBody>
          <a:bodyPr>
            <a:normAutofit/>
          </a:bodyPr>
          <a:lstStyle/>
          <a:p>
            <a:r>
              <a:rPr lang="en-US" dirty="0"/>
              <a:t>Rogue Credit Union</a:t>
            </a:r>
            <a:endParaRPr lang="en-US" sz="2800" dirty="0">
              <a:solidFill>
                <a:schemeClr val="tx2"/>
              </a:solidFill>
            </a:endParaRPr>
          </a:p>
        </p:txBody>
      </p:sp>
      <p:sp>
        <p:nvSpPr>
          <p:cNvPr id="13" name="Rectangle 12">
            <a:extLst>
              <a:ext uri="{FF2B5EF4-FFF2-40B4-BE49-F238E27FC236}">
                <a16:creationId xmlns:a16="http://schemas.microsoft.com/office/drawing/2014/main" id="{21736BE2-C413-4D72-B8E0-10D29A038C7D}"/>
              </a:ext>
            </a:extLst>
          </p:cNvPr>
          <p:cNvSpPr/>
          <p:nvPr/>
        </p:nvSpPr>
        <p:spPr>
          <a:xfrm>
            <a:off x="789628" y="1960836"/>
            <a:ext cx="4011167" cy="3180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dirty="0">
                <a:latin typeface="Open sans" panose="020B0606030504020204"/>
              </a:rPr>
              <a:t>Headquartered in Medford, OR</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Approximately $3.3B in assets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Over 207,000 members</a:t>
            </a:r>
          </a:p>
          <a:p>
            <a:pPr marL="285750" indent="-285750">
              <a:buFont typeface="Arial" panose="020B0604020202020204" pitchFamily="34" charset="0"/>
              <a:buChar char="•"/>
            </a:pPr>
            <a:endParaRPr lang="en-US" dirty="0">
              <a:latin typeface="Open sans" panose="020B0606030504020204"/>
            </a:endParaRPr>
          </a:p>
          <a:p>
            <a:pPr marL="285750" indent="-285750">
              <a:buFont typeface="Arial" panose="020B0604020202020204" pitchFamily="34" charset="0"/>
              <a:buChar char="•"/>
            </a:pPr>
            <a:r>
              <a:rPr lang="en-US" dirty="0">
                <a:latin typeface="Open sans" panose="020B0606030504020204"/>
              </a:rPr>
              <a:t>26 branches, 622 FTEs</a:t>
            </a:r>
          </a:p>
        </p:txBody>
      </p:sp>
      <p:sp>
        <p:nvSpPr>
          <p:cNvPr id="12" name="TextBox 11">
            <a:extLst>
              <a:ext uri="{FF2B5EF4-FFF2-40B4-BE49-F238E27FC236}">
                <a16:creationId xmlns:a16="http://schemas.microsoft.com/office/drawing/2014/main" id="{E8255B8D-1FBF-44CC-BA60-FD28954881EC}"/>
              </a:ext>
            </a:extLst>
          </p:cNvPr>
          <p:cNvSpPr txBox="1"/>
          <p:nvPr/>
        </p:nvSpPr>
        <p:spPr>
          <a:xfrm>
            <a:off x="637032" y="1379095"/>
            <a:ext cx="4011167" cy="461665"/>
          </a:xfrm>
          <a:prstGeom prst="rect">
            <a:avLst/>
          </a:prstGeom>
          <a:noFill/>
        </p:spPr>
        <p:txBody>
          <a:bodyPr wrap="square" rtlCol="0">
            <a:spAutoFit/>
          </a:bodyPr>
          <a:lstStyle/>
          <a:p>
            <a:pPr algn="ctr"/>
            <a:r>
              <a:rPr lang="en-US" sz="2400" b="1" i="1" dirty="0">
                <a:solidFill>
                  <a:schemeClr val="accent2"/>
                </a:solidFill>
                <a:latin typeface="Open sans" panose="020B0606030504020204"/>
              </a:rPr>
              <a:t>About the Credit Union</a:t>
            </a:r>
          </a:p>
        </p:txBody>
      </p:sp>
      <p:pic>
        <p:nvPicPr>
          <p:cNvPr id="3" name="Picture 2">
            <a:extLst>
              <a:ext uri="{FF2B5EF4-FFF2-40B4-BE49-F238E27FC236}">
                <a16:creationId xmlns:a16="http://schemas.microsoft.com/office/drawing/2014/main" id="{888E96B5-4B8E-E7BB-C158-771C7539547B}"/>
              </a:ext>
            </a:extLst>
          </p:cNvPr>
          <p:cNvPicPr>
            <a:picLocks noChangeAspect="1"/>
          </p:cNvPicPr>
          <p:nvPr/>
        </p:nvPicPr>
        <p:blipFill rotWithShape="1">
          <a:blip r:embed="rId3"/>
          <a:srcRect l="30825" t="59184" r="33995" b="21487"/>
          <a:stretch/>
        </p:blipFill>
        <p:spPr>
          <a:xfrm>
            <a:off x="4954555" y="3035078"/>
            <a:ext cx="7237445" cy="2236718"/>
          </a:xfrm>
          <a:prstGeom prst="rect">
            <a:avLst/>
          </a:prstGeom>
        </p:spPr>
      </p:pic>
      <p:sp>
        <p:nvSpPr>
          <p:cNvPr id="6" name="TextBox 5">
            <a:extLst>
              <a:ext uri="{FF2B5EF4-FFF2-40B4-BE49-F238E27FC236}">
                <a16:creationId xmlns:a16="http://schemas.microsoft.com/office/drawing/2014/main" id="{51FD04E0-A963-5356-5C5E-7C871EBE07AA}"/>
              </a:ext>
            </a:extLst>
          </p:cNvPr>
          <p:cNvSpPr txBox="1"/>
          <p:nvPr/>
        </p:nvSpPr>
        <p:spPr>
          <a:xfrm>
            <a:off x="6027576" y="1381309"/>
            <a:ext cx="4851918" cy="1200329"/>
          </a:xfrm>
          <a:prstGeom prst="rect">
            <a:avLst/>
          </a:prstGeom>
          <a:noFill/>
          <a:ln>
            <a:solidFill>
              <a:srgbClr val="41719C"/>
            </a:solidFill>
          </a:ln>
        </p:spPr>
        <p:txBody>
          <a:bodyPr wrap="square" rtlCol="0">
            <a:spAutoFit/>
          </a:bodyPr>
          <a:lstStyle/>
          <a:p>
            <a:r>
              <a:rPr lang="en-US" b="1" dirty="0"/>
              <a:t>Conversion Quick Facts</a:t>
            </a:r>
          </a:p>
          <a:p>
            <a:r>
              <a:rPr lang="en-US" dirty="0"/>
              <a:t>Go Live: March 1, 2021</a:t>
            </a:r>
          </a:p>
          <a:p>
            <a:r>
              <a:rPr lang="en-US" dirty="0"/>
              <a:t>Converted From: Fiserv’s Spectrum</a:t>
            </a:r>
          </a:p>
          <a:p>
            <a:r>
              <a:rPr lang="en-US" dirty="0"/>
              <a:t>Converted To: to </a:t>
            </a:r>
            <a:r>
              <a:rPr lang="en-US" b="1" dirty="0"/>
              <a:t>Fiserv’s DNA </a:t>
            </a:r>
            <a:r>
              <a:rPr lang="en-US" dirty="0"/>
              <a:t>platform </a:t>
            </a:r>
            <a:r>
              <a:rPr lang="en-US" i="1" dirty="0"/>
              <a:t> </a:t>
            </a:r>
          </a:p>
        </p:txBody>
      </p:sp>
    </p:spTree>
    <p:extLst>
      <p:ext uri="{BB962C8B-B14F-4D97-AF65-F5344CB8AC3E}">
        <p14:creationId xmlns:p14="http://schemas.microsoft.com/office/powerpoint/2010/main" val="2288154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924206F-EB1E-46EF-8742-0A6876B0CC9D}"/>
              </a:ext>
            </a:extLst>
          </p:cNvPr>
          <p:cNvSpPr>
            <a:spLocks noGrp="1"/>
          </p:cNvSpPr>
          <p:nvPr>
            <p:ph type="body" sz="quarter" idx="13"/>
          </p:nvPr>
        </p:nvSpPr>
        <p:spPr/>
        <p:txBody>
          <a:bodyPr/>
          <a:lstStyle/>
          <a:p>
            <a:r>
              <a:rPr lang="en-US" dirty="0"/>
              <a:t>Q&amp;A Discussion Period</a:t>
            </a:r>
          </a:p>
          <a:p>
            <a:endParaRPr lang="en-US" dirty="0"/>
          </a:p>
        </p:txBody>
      </p:sp>
      <p:pic>
        <p:nvPicPr>
          <p:cNvPr id="5" name="Picture Placeholder 4" descr="A green plant in a forest&#10;&#10;Description automatically generated">
            <a:extLst>
              <a:ext uri="{FF2B5EF4-FFF2-40B4-BE49-F238E27FC236}">
                <a16:creationId xmlns:a16="http://schemas.microsoft.com/office/drawing/2014/main" id="{9E9716C6-A0F0-423D-9839-500F5C306F0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7696" r="27696"/>
          <a:stretch>
            <a:fillRect/>
          </a:stretch>
        </p:blipFill>
        <p:spPr/>
      </p:pic>
    </p:spTree>
    <p:extLst>
      <p:ext uri="{BB962C8B-B14F-4D97-AF65-F5344CB8AC3E}">
        <p14:creationId xmlns:p14="http://schemas.microsoft.com/office/powerpoint/2010/main" val="316838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3007093" y="4036040"/>
            <a:ext cx="2222440" cy="893834"/>
          </a:xfrm>
          <a:prstGeom prst="rect">
            <a:avLst/>
          </a:prstGeom>
          <a:noFill/>
        </p:spPr>
        <p:txBody>
          <a:bodyPr wrap="square" rtlCol="0">
            <a:spAutoFit/>
          </a:bodyPr>
          <a:lstStyle/>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1001 Connecticut Ave NW</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Ste. 1001</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Washington, DC 20036</a:t>
            </a:r>
          </a:p>
        </p:txBody>
      </p:sp>
      <p:sp>
        <p:nvSpPr>
          <p:cNvPr id="40" name="TextBox 39"/>
          <p:cNvSpPr txBox="1"/>
          <p:nvPr/>
        </p:nvSpPr>
        <p:spPr>
          <a:xfrm>
            <a:off x="9234373" y="4173003"/>
            <a:ext cx="1318699" cy="339837"/>
          </a:xfrm>
          <a:prstGeom prst="rect">
            <a:avLst/>
          </a:prstGeom>
          <a:noFill/>
        </p:spPr>
        <p:txBody>
          <a:bodyPr wrap="square" rtlCol="0">
            <a:spAutoFit/>
          </a:bodyPr>
          <a:lstStyle/>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800-</a:t>
            </a:r>
            <a:r>
              <a:rPr lang="en-US" sz="1200" dirty="0">
                <a:latin typeface="Open sans" panose="020B0606030504020204" pitchFamily="34" charset="0"/>
                <a:ea typeface="Open sans" panose="020B0606030504020204" pitchFamily="34" charset="0"/>
                <a:cs typeface="Open sans" panose="020B0606030504020204" pitchFamily="34" charset="0"/>
              </a:rPr>
              <a:t>446-7453</a:t>
            </a:r>
            <a:endParaRPr lang="id-ID"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6165903" y="4173003"/>
            <a:ext cx="2084684" cy="616836"/>
          </a:xfrm>
          <a:prstGeom prst="rect">
            <a:avLst/>
          </a:prstGeom>
          <a:noFill/>
        </p:spPr>
        <p:txBody>
          <a:bodyPr wrap="square" rtlCol="0">
            <a:spAutoFit/>
          </a:bodyPr>
          <a:lstStyle/>
          <a:p>
            <a:pPr>
              <a:lnSpc>
                <a:spcPct val="150000"/>
              </a:lnSpc>
            </a:pP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p>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www.</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2134442" y="4161631"/>
            <a:ext cx="494142" cy="509110"/>
            <a:chOff x="2881183" y="5033900"/>
            <a:chExt cx="199595" cy="205641"/>
          </a:xfrm>
          <a:solidFill>
            <a:schemeClr val="accent1"/>
          </a:solidFill>
        </p:grpSpPr>
        <p:sp>
          <p:nvSpPr>
            <p:cNvPr id="44" name="Rectangle 1512"/>
            <p:cNvSpPr>
              <a:spLocks noChangeArrowheads="1"/>
            </p:cNvSpPr>
            <p:nvPr/>
          </p:nvSpPr>
          <p:spPr bwMode="auto">
            <a:xfrm>
              <a:off x="2953763"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5" name="Rectangle 1513"/>
            <p:cNvSpPr>
              <a:spLocks noChangeArrowheads="1"/>
            </p:cNvSpPr>
            <p:nvPr/>
          </p:nvSpPr>
          <p:spPr bwMode="auto">
            <a:xfrm>
              <a:off x="2990052"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6" name="Rectangle 1514"/>
            <p:cNvSpPr>
              <a:spLocks noChangeArrowheads="1"/>
            </p:cNvSpPr>
            <p:nvPr/>
          </p:nvSpPr>
          <p:spPr bwMode="auto">
            <a:xfrm>
              <a:off x="2953763"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7" name="Rectangle 1515"/>
            <p:cNvSpPr>
              <a:spLocks noChangeArrowheads="1"/>
            </p:cNvSpPr>
            <p:nvPr/>
          </p:nvSpPr>
          <p:spPr bwMode="auto">
            <a:xfrm>
              <a:off x="2990052"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8" name="Rectangle 1516"/>
            <p:cNvSpPr>
              <a:spLocks noChangeArrowheads="1"/>
            </p:cNvSpPr>
            <p:nvPr/>
          </p:nvSpPr>
          <p:spPr bwMode="auto">
            <a:xfrm>
              <a:off x="2911421"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9" name="Rectangle 1517"/>
            <p:cNvSpPr>
              <a:spLocks noChangeArrowheads="1"/>
            </p:cNvSpPr>
            <p:nvPr/>
          </p:nvSpPr>
          <p:spPr bwMode="auto">
            <a:xfrm>
              <a:off x="2953763"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0" name="Rectangle 1518"/>
            <p:cNvSpPr>
              <a:spLocks noChangeArrowheads="1"/>
            </p:cNvSpPr>
            <p:nvPr/>
          </p:nvSpPr>
          <p:spPr bwMode="auto">
            <a:xfrm>
              <a:off x="2990052"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1" name="Rectangle 1519"/>
            <p:cNvSpPr>
              <a:spLocks noChangeArrowheads="1"/>
            </p:cNvSpPr>
            <p:nvPr/>
          </p:nvSpPr>
          <p:spPr bwMode="auto">
            <a:xfrm>
              <a:off x="3032387"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2" name="Freeform 1520"/>
            <p:cNvSpPr>
              <a:spLocks noEditPoints="1"/>
            </p:cNvSpPr>
            <p:nvPr/>
          </p:nvSpPr>
          <p:spPr bwMode="auto">
            <a:xfrm>
              <a:off x="2881183" y="5033900"/>
              <a:ext cx="199595" cy="205641"/>
            </a:xfrm>
            <a:custGeom>
              <a:avLst/>
              <a:gdLst>
                <a:gd name="T0" fmla="*/ 79 w 99"/>
                <a:gd name="T1" fmla="*/ 54 h 103"/>
                <a:gd name="T2" fmla="*/ 79 w 99"/>
                <a:gd name="T3" fmla="*/ 15 h 103"/>
                <a:gd name="T4" fmla="*/ 78 w 99"/>
                <a:gd name="T5" fmla="*/ 11 h 103"/>
                <a:gd name="T6" fmla="*/ 74 w 99"/>
                <a:gd name="T7" fmla="*/ 10 h 103"/>
                <a:gd name="T8" fmla="*/ 64 w 99"/>
                <a:gd name="T9" fmla="*/ 5 h 103"/>
                <a:gd name="T10" fmla="*/ 64 w 99"/>
                <a:gd name="T11" fmla="*/ 2 h 103"/>
                <a:gd name="T12" fmla="*/ 62 w 99"/>
                <a:gd name="T13" fmla="*/ 0 h 103"/>
                <a:gd name="T14" fmla="*/ 39 w 99"/>
                <a:gd name="T15" fmla="*/ 0 h 103"/>
                <a:gd name="T16" fmla="*/ 37 w 99"/>
                <a:gd name="T17" fmla="*/ 0 h 103"/>
                <a:gd name="T18" fmla="*/ 35 w 99"/>
                <a:gd name="T19" fmla="*/ 2 h 103"/>
                <a:gd name="T20" fmla="*/ 35 w 99"/>
                <a:gd name="T21" fmla="*/ 10 h 103"/>
                <a:gd name="T22" fmla="*/ 25 w 99"/>
                <a:gd name="T23" fmla="*/ 10 h 103"/>
                <a:gd name="T24" fmla="*/ 21 w 99"/>
                <a:gd name="T25" fmla="*/ 11 h 103"/>
                <a:gd name="T26" fmla="*/ 20 w 99"/>
                <a:gd name="T27" fmla="*/ 15 h 103"/>
                <a:gd name="T28" fmla="*/ 5 w 99"/>
                <a:gd name="T29" fmla="*/ 54 h 103"/>
                <a:gd name="T30" fmla="*/ 2 w 99"/>
                <a:gd name="T31" fmla="*/ 54 h 103"/>
                <a:gd name="T32" fmla="*/ 0 w 99"/>
                <a:gd name="T33" fmla="*/ 56 h 103"/>
                <a:gd name="T34" fmla="*/ 0 w 99"/>
                <a:gd name="T35" fmla="*/ 98 h 103"/>
                <a:gd name="T36" fmla="*/ 0 w 99"/>
                <a:gd name="T37" fmla="*/ 101 h 103"/>
                <a:gd name="T38" fmla="*/ 2 w 99"/>
                <a:gd name="T39" fmla="*/ 103 h 103"/>
                <a:gd name="T40" fmla="*/ 94 w 99"/>
                <a:gd name="T41" fmla="*/ 103 h 103"/>
                <a:gd name="T42" fmla="*/ 96 w 99"/>
                <a:gd name="T43" fmla="*/ 103 h 103"/>
                <a:gd name="T44" fmla="*/ 99 w 99"/>
                <a:gd name="T45" fmla="*/ 101 h 103"/>
                <a:gd name="T46" fmla="*/ 99 w 99"/>
                <a:gd name="T47" fmla="*/ 59 h 103"/>
                <a:gd name="T48" fmla="*/ 99 w 99"/>
                <a:gd name="T49" fmla="*/ 56 h 103"/>
                <a:gd name="T50" fmla="*/ 96 w 99"/>
                <a:gd name="T51" fmla="*/ 54 h 103"/>
                <a:gd name="T52" fmla="*/ 94 w 99"/>
                <a:gd name="T53" fmla="*/ 54 h 103"/>
                <a:gd name="T54" fmla="*/ 59 w 99"/>
                <a:gd name="T55" fmla="*/ 93 h 103"/>
                <a:gd name="T56" fmla="*/ 39 w 99"/>
                <a:gd name="T57" fmla="*/ 84 h 103"/>
                <a:gd name="T58" fmla="*/ 10 w 99"/>
                <a:gd name="T59" fmla="*/ 93 h 103"/>
                <a:gd name="T60" fmla="*/ 25 w 99"/>
                <a:gd name="T61" fmla="*/ 64 h 103"/>
                <a:gd name="T62" fmla="*/ 27 w 99"/>
                <a:gd name="T63" fmla="*/ 64 h 103"/>
                <a:gd name="T64" fmla="*/ 30 w 99"/>
                <a:gd name="T65" fmla="*/ 61 h 103"/>
                <a:gd name="T66" fmla="*/ 30 w 99"/>
                <a:gd name="T67" fmla="*/ 19 h 103"/>
                <a:gd name="T68" fmla="*/ 39 w 99"/>
                <a:gd name="T69" fmla="*/ 19 h 103"/>
                <a:gd name="T70" fmla="*/ 43 w 99"/>
                <a:gd name="T71" fmla="*/ 18 h 103"/>
                <a:gd name="T72" fmla="*/ 44 w 99"/>
                <a:gd name="T73" fmla="*/ 15 h 103"/>
                <a:gd name="T74" fmla="*/ 54 w 99"/>
                <a:gd name="T75" fmla="*/ 10 h 103"/>
                <a:gd name="T76" fmla="*/ 54 w 99"/>
                <a:gd name="T77" fmla="*/ 15 h 103"/>
                <a:gd name="T78" fmla="*/ 56 w 99"/>
                <a:gd name="T79" fmla="*/ 18 h 103"/>
                <a:gd name="T80" fmla="*/ 59 w 99"/>
                <a:gd name="T81" fmla="*/ 19 h 103"/>
                <a:gd name="T82" fmla="*/ 69 w 99"/>
                <a:gd name="T83" fmla="*/ 59 h 103"/>
                <a:gd name="T84" fmla="*/ 69 w 99"/>
                <a:gd name="T85" fmla="*/ 61 h 103"/>
                <a:gd name="T86" fmla="*/ 72 w 99"/>
                <a:gd name="T87" fmla="*/ 64 h 103"/>
                <a:gd name="T88" fmla="*/ 89 w 99"/>
                <a:gd name="T89"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 h="103">
                  <a:moveTo>
                    <a:pt x="94" y="54"/>
                  </a:moveTo>
                  <a:lnTo>
                    <a:pt x="79" y="54"/>
                  </a:lnTo>
                  <a:lnTo>
                    <a:pt x="79" y="15"/>
                  </a:lnTo>
                  <a:lnTo>
                    <a:pt x="79" y="15"/>
                  </a:lnTo>
                  <a:lnTo>
                    <a:pt x="79" y="12"/>
                  </a:lnTo>
                  <a:lnTo>
                    <a:pt x="78" y="11"/>
                  </a:lnTo>
                  <a:lnTo>
                    <a:pt x="76" y="10"/>
                  </a:lnTo>
                  <a:lnTo>
                    <a:pt x="74" y="10"/>
                  </a:lnTo>
                  <a:lnTo>
                    <a:pt x="64" y="10"/>
                  </a:lnTo>
                  <a:lnTo>
                    <a:pt x="64" y="5"/>
                  </a:lnTo>
                  <a:lnTo>
                    <a:pt x="64" y="5"/>
                  </a:lnTo>
                  <a:lnTo>
                    <a:pt x="64" y="2"/>
                  </a:lnTo>
                  <a:lnTo>
                    <a:pt x="63" y="1"/>
                  </a:lnTo>
                  <a:lnTo>
                    <a:pt x="62" y="0"/>
                  </a:lnTo>
                  <a:lnTo>
                    <a:pt x="59" y="0"/>
                  </a:lnTo>
                  <a:lnTo>
                    <a:pt x="39" y="0"/>
                  </a:lnTo>
                  <a:lnTo>
                    <a:pt x="39" y="0"/>
                  </a:lnTo>
                  <a:lnTo>
                    <a:pt x="37" y="0"/>
                  </a:lnTo>
                  <a:lnTo>
                    <a:pt x="36" y="1"/>
                  </a:lnTo>
                  <a:lnTo>
                    <a:pt x="35" y="2"/>
                  </a:lnTo>
                  <a:lnTo>
                    <a:pt x="35" y="5"/>
                  </a:lnTo>
                  <a:lnTo>
                    <a:pt x="35" y="10"/>
                  </a:lnTo>
                  <a:lnTo>
                    <a:pt x="25" y="10"/>
                  </a:lnTo>
                  <a:lnTo>
                    <a:pt x="25" y="10"/>
                  </a:lnTo>
                  <a:lnTo>
                    <a:pt x="22" y="10"/>
                  </a:lnTo>
                  <a:lnTo>
                    <a:pt x="21" y="11"/>
                  </a:lnTo>
                  <a:lnTo>
                    <a:pt x="20" y="12"/>
                  </a:lnTo>
                  <a:lnTo>
                    <a:pt x="20" y="15"/>
                  </a:lnTo>
                  <a:lnTo>
                    <a:pt x="20" y="54"/>
                  </a:lnTo>
                  <a:lnTo>
                    <a:pt x="5" y="54"/>
                  </a:lnTo>
                  <a:lnTo>
                    <a:pt x="5" y="54"/>
                  </a:lnTo>
                  <a:lnTo>
                    <a:pt x="2" y="54"/>
                  </a:lnTo>
                  <a:lnTo>
                    <a:pt x="1" y="55"/>
                  </a:lnTo>
                  <a:lnTo>
                    <a:pt x="0" y="56"/>
                  </a:lnTo>
                  <a:lnTo>
                    <a:pt x="0" y="59"/>
                  </a:lnTo>
                  <a:lnTo>
                    <a:pt x="0" y="98"/>
                  </a:lnTo>
                  <a:lnTo>
                    <a:pt x="0" y="98"/>
                  </a:lnTo>
                  <a:lnTo>
                    <a:pt x="0" y="101"/>
                  </a:lnTo>
                  <a:lnTo>
                    <a:pt x="1" y="102"/>
                  </a:lnTo>
                  <a:lnTo>
                    <a:pt x="2" y="103"/>
                  </a:lnTo>
                  <a:lnTo>
                    <a:pt x="5" y="103"/>
                  </a:lnTo>
                  <a:lnTo>
                    <a:pt x="94" y="103"/>
                  </a:lnTo>
                  <a:lnTo>
                    <a:pt x="94" y="103"/>
                  </a:lnTo>
                  <a:lnTo>
                    <a:pt x="96" y="103"/>
                  </a:lnTo>
                  <a:lnTo>
                    <a:pt x="97" y="102"/>
                  </a:lnTo>
                  <a:lnTo>
                    <a:pt x="99" y="101"/>
                  </a:lnTo>
                  <a:lnTo>
                    <a:pt x="99" y="98"/>
                  </a:lnTo>
                  <a:lnTo>
                    <a:pt x="99" y="59"/>
                  </a:lnTo>
                  <a:lnTo>
                    <a:pt x="99" y="59"/>
                  </a:lnTo>
                  <a:lnTo>
                    <a:pt x="99" y="56"/>
                  </a:lnTo>
                  <a:lnTo>
                    <a:pt x="97" y="55"/>
                  </a:lnTo>
                  <a:lnTo>
                    <a:pt x="96" y="54"/>
                  </a:lnTo>
                  <a:lnTo>
                    <a:pt x="94" y="54"/>
                  </a:lnTo>
                  <a:lnTo>
                    <a:pt x="94" y="54"/>
                  </a:lnTo>
                  <a:close/>
                  <a:moveTo>
                    <a:pt x="89" y="93"/>
                  </a:moveTo>
                  <a:lnTo>
                    <a:pt x="59" y="93"/>
                  </a:lnTo>
                  <a:lnTo>
                    <a:pt x="59" y="84"/>
                  </a:lnTo>
                  <a:lnTo>
                    <a:pt x="39" y="84"/>
                  </a:lnTo>
                  <a:lnTo>
                    <a:pt x="39" y="93"/>
                  </a:lnTo>
                  <a:lnTo>
                    <a:pt x="10" y="93"/>
                  </a:lnTo>
                  <a:lnTo>
                    <a:pt x="10" y="64"/>
                  </a:lnTo>
                  <a:lnTo>
                    <a:pt x="25" y="64"/>
                  </a:lnTo>
                  <a:lnTo>
                    <a:pt x="25" y="64"/>
                  </a:lnTo>
                  <a:lnTo>
                    <a:pt x="27" y="64"/>
                  </a:lnTo>
                  <a:lnTo>
                    <a:pt x="28" y="63"/>
                  </a:lnTo>
                  <a:lnTo>
                    <a:pt x="30" y="61"/>
                  </a:lnTo>
                  <a:lnTo>
                    <a:pt x="30" y="59"/>
                  </a:lnTo>
                  <a:lnTo>
                    <a:pt x="30" y="19"/>
                  </a:lnTo>
                  <a:lnTo>
                    <a:pt x="39" y="19"/>
                  </a:lnTo>
                  <a:lnTo>
                    <a:pt x="39" y="19"/>
                  </a:lnTo>
                  <a:lnTo>
                    <a:pt x="42" y="19"/>
                  </a:lnTo>
                  <a:lnTo>
                    <a:pt x="43" y="18"/>
                  </a:lnTo>
                  <a:lnTo>
                    <a:pt x="44" y="17"/>
                  </a:lnTo>
                  <a:lnTo>
                    <a:pt x="44" y="15"/>
                  </a:lnTo>
                  <a:lnTo>
                    <a:pt x="44" y="10"/>
                  </a:lnTo>
                  <a:lnTo>
                    <a:pt x="54" y="10"/>
                  </a:lnTo>
                  <a:lnTo>
                    <a:pt x="54" y="15"/>
                  </a:lnTo>
                  <a:lnTo>
                    <a:pt x="54" y="15"/>
                  </a:lnTo>
                  <a:lnTo>
                    <a:pt x="54" y="17"/>
                  </a:lnTo>
                  <a:lnTo>
                    <a:pt x="56" y="18"/>
                  </a:lnTo>
                  <a:lnTo>
                    <a:pt x="57" y="19"/>
                  </a:lnTo>
                  <a:lnTo>
                    <a:pt x="59" y="19"/>
                  </a:lnTo>
                  <a:lnTo>
                    <a:pt x="69" y="19"/>
                  </a:lnTo>
                  <a:lnTo>
                    <a:pt x="69" y="59"/>
                  </a:lnTo>
                  <a:lnTo>
                    <a:pt x="69" y="59"/>
                  </a:lnTo>
                  <a:lnTo>
                    <a:pt x="69" y="61"/>
                  </a:lnTo>
                  <a:lnTo>
                    <a:pt x="70" y="63"/>
                  </a:lnTo>
                  <a:lnTo>
                    <a:pt x="72" y="64"/>
                  </a:lnTo>
                  <a:lnTo>
                    <a:pt x="74" y="64"/>
                  </a:lnTo>
                  <a:lnTo>
                    <a:pt x="89" y="64"/>
                  </a:lnTo>
                  <a:lnTo>
                    <a:pt x="89"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grpSp>
      <p:sp>
        <p:nvSpPr>
          <p:cNvPr id="53" name="Freeform 1140"/>
          <p:cNvSpPr>
            <a:spLocks noEditPoints="1"/>
          </p:cNvSpPr>
          <p:nvPr/>
        </p:nvSpPr>
        <p:spPr bwMode="auto">
          <a:xfrm>
            <a:off x="5293252" y="4295654"/>
            <a:ext cx="494142" cy="314457"/>
          </a:xfrm>
          <a:custGeom>
            <a:avLst/>
            <a:gdLst>
              <a:gd name="T0" fmla="*/ 89 w 99"/>
              <a:gd name="T1" fmla="*/ 0 h 64"/>
              <a:gd name="T2" fmla="*/ 10 w 99"/>
              <a:gd name="T3" fmla="*/ 0 h 64"/>
              <a:gd name="T4" fmla="*/ 10 w 99"/>
              <a:gd name="T5" fmla="*/ 0 h 64"/>
              <a:gd name="T6" fmla="*/ 6 w 99"/>
              <a:gd name="T7" fmla="*/ 1 h 64"/>
              <a:gd name="T8" fmla="*/ 2 w 99"/>
              <a:gd name="T9" fmla="*/ 3 h 64"/>
              <a:gd name="T10" fmla="*/ 1 w 99"/>
              <a:gd name="T11" fmla="*/ 6 h 64"/>
              <a:gd name="T12" fmla="*/ 0 w 99"/>
              <a:gd name="T13" fmla="*/ 10 h 64"/>
              <a:gd name="T14" fmla="*/ 0 w 99"/>
              <a:gd name="T15" fmla="*/ 54 h 64"/>
              <a:gd name="T16" fmla="*/ 0 w 99"/>
              <a:gd name="T17" fmla="*/ 54 h 64"/>
              <a:gd name="T18" fmla="*/ 1 w 99"/>
              <a:gd name="T19" fmla="*/ 58 h 64"/>
              <a:gd name="T20" fmla="*/ 2 w 99"/>
              <a:gd name="T21" fmla="*/ 62 h 64"/>
              <a:gd name="T22" fmla="*/ 6 w 99"/>
              <a:gd name="T23" fmla="*/ 63 h 64"/>
              <a:gd name="T24" fmla="*/ 10 w 99"/>
              <a:gd name="T25" fmla="*/ 64 h 64"/>
              <a:gd name="T26" fmla="*/ 89 w 99"/>
              <a:gd name="T27" fmla="*/ 64 h 64"/>
              <a:gd name="T28" fmla="*/ 89 w 99"/>
              <a:gd name="T29" fmla="*/ 64 h 64"/>
              <a:gd name="T30" fmla="*/ 93 w 99"/>
              <a:gd name="T31" fmla="*/ 63 h 64"/>
              <a:gd name="T32" fmla="*/ 96 w 99"/>
              <a:gd name="T33" fmla="*/ 62 h 64"/>
              <a:gd name="T34" fmla="*/ 97 w 99"/>
              <a:gd name="T35" fmla="*/ 58 h 64"/>
              <a:gd name="T36" fmla="*/ 99 w 99"/>
              <a:gd name="T37" fmla="*/ 54 h 64"/>
              <a:gd name="T38" fmla="*/ 99 w 99"/>
              <a:gd name="T39" fmla="*/ 10 h 64"/>
              <a:gd name="T40" fmla="*/ 99 w 99"/>
              <a:gd name="T41" fmla="*/ 10 h 64"/>
              <a:gd name="T42" fmla="*/ 97 w 99"/>
              <a:gd name="T43" fmla="*/ 6 h 64"/>
              <a:gd name="T44" fmla="*/ 96 w 99"/>
              <a:gd name="T45" fmla="*/ 3 h 64"/>
              <a:gd name="T46" fmla="*/ 93 w 99"/>
              <a:gd name="T47" fmla="*/ 1 h 64"/>
              <a:gd name="T48" fmla="*/ 89 w 99"/>
              <a:gd name="T49" fmla="*/ 0 h 64"/>
              <a:gd name="T50" fmla="*/ 89 w 99"/>
              <a:gd name="T51" fmla="*/ 0 h 64"/>
              <a:gd name="T52" fmla="*/ 79 w 99"/>
              <a:gd name="T53" fmla="*/ 10 h 64"/>
              <a:gd name="T54" fmla="*/ 49 w 99"/>
              <a:gd name="T55" fmla="*/ 28 h 64"/>
              <a:gd name="T56" fmla="*/ 20 w 99"/>
              <a:gd name="T57" fmla="*/ 10 h 64"/>
              <a:gd name="T58" fmla="*/ 79 w 99"/>
              <a:gd name="T59" fmla="*/ 10 h 64"/>
              <a:gd name="T60" fmla="*/ 10 w 99"/>
              <a:gd name="T61" fmla="*/ 54 h 64"/>
              <a:gd name="T62" fmla="*/ 10 w 99"/>
              <a:gd name="T63" fmla="*/ 16 h 64"/>
              <a:gd name="T64" fmla="*/ 47 w 99"/>
              <a:gd name="T65" fmla="*/ 38 h 64"/>
              <a:gd name="T66" fmla="*/ 47 w 99"/>
              <a:gd name="T67" fmla="*/ 38 h 64"/>
              <a:gd name="T68" fmla="*/ 49 w 99"/>
              <a:gd name="T69" fmla="*/ 40 h 64"/>
              <a:gd name="T70" fmla="*/ 49 w 99"/>
              <a:gd name="T71" fmla="*/ 40 h 64"/>
              <a:gd name="T72" fmla="*/ 52 w 99"/>
              <a:gd name="T73" fmla="*/ 38 h 64"/>
              <a:gd name="T74" fmla="*/ 89 w 99"/>
              <a:gd name="T75" fmla="*/ 16 h 64"/>
              <a:gd name="T76" fmla="*/ 89 w 99"/>
              <a:gd name="T77" fmla="*/ 54 h 64"/>
              <a:gd name="T78" fmla="*/ 10 w 99"/>
              <a:gd name="T7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 h="64">
                <a:moveTo>
                  <a:pt x="89" y="0"/>
                </a:moveTo>
                <a:lnTo>
                  <a:pt x="10" y="0"/>
                </a:lnTo>
                <a:lnTo>
                  <a:pt x="10" y="0"/>
                </a:lnTo>
                <a:lnTo>
                  <a:pt x="6" y="1"/>
                </a:lnTo>
                <a:lnTo>
                  <a:pt x="2" y="3"/>
                </a:lnTo>
                <a:lnTo>
                  <a:pt x="1" y="6"/>
                </a:lnTo>
                <a:lnTo>
                  <a:pt x="0" y="10"/>
                </a:lnTo>
                <a:lnTo>
                  <a:pt x="0" y="54"/>
                </a:lnTo>
                <a:lnTo>
                  <a:pt x="0" y="54"/>
                </a:lnTo>
                <a:lnTo>
                  <a:pt x="1" y="58"/>
                </a:lnTo>
                <a:lnTo>
                  <a:pt x="2" y="62"/>
                </a:lnTo>
                <a:lnTo>
                  <a:pt x="6" y="63"/>
                </a:lnTo>
                <a:lnTo>
                  <a:pt x="10" y="64"/>
                </a:lnTo>
                <a:lnTo>
                  <a:pt x="89" y="64"/>
                </a:lnTo>
                <a:lnTo>
                  <a:pt x="89" y="64"/>
                </a:lnTo>
                <a:lnTo>
                  <a:pt x="93" y="63"/>
                </a:lnTo>
                <a:lnTo>
                  <a:pt x="96" y="62"/>
                </a:lnTo>
                <a:lnTo>
                  <a:pt x="97" y="58"/>
                </a:lnTo>
                <a:lnTo>
                  <a:pt x="99" y="54"/>
                </a:lnTo>
                <a:lnTo>
                  <a:pt x="99" y="10"/>
                </a:lnTo>
                <a:lnTo>
                  <a:pt x="99" y="10"/>
                </a:lnTo>
                <a:lnTo>
                  <a:pt x="97" y="6"/>
                </a:lnTo>
                <a:lnTo>
                  <a:pt x="96" y="3"/>
                </a:lnTo>
                <a:lnTo>
                  <a:pt x="93" y="1"/>
                </a:lnTo>
                <a:lnTo>
                  <a:pt x="89" y="0"/>
                </a:lnTo>
                <a:lnTo>
                  <a:pt x="89" y="0"/>
                </a:lnTo>
                <a:close/>
                <a:moveTo>
                  <a:pt x="79" y="10"/>
                </a:moveTo>
                <a:lnTo>
                  <a:pt x="49" y="28"/>
                </a:lnTo>
                <a:lnTo>
                  <a:pt x="20" y="10"/>
                </a:lnTo>
                <a:lnTo>
                  <a:pt x="79" y="10"/>
                </a:lnTo>
                <a:close/>
                <a:moveTo>
                  <a:pt x="10" y="54"/>
                </a:moveTo>
                <a:lnTo>
                  <a:pt x="10" y="16"/>
                </a:lnTo>
                <a:lnTo>
                  <a:pt x="47" y="38"/>
                </a:lnTo>
                <a:lnTo>
                  <a:pt x="47" y="38"/>
                </a:lnTo>
                <a:lnTo>
                  <a:pt x="49" y="40"/>
                </a:lnTo>
                <a:lnTo>
                  <a:pt x="49" y="40"/>
                </a:lnTo>
                <a:lnTo>
                  <a:pt x="52" y="38"/>
                </a:lnTo>
                <a:lnTo>
                  <a:pt x="89" y="16"/>
                </a:lnTo>
                <a:lnTo>
                  <a:pt x="89" y="54"/>
                </a:lnTo>
                <a:lnTo>
                  <a:pt x="10" y="5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grpSp>
        <p:nvGrpSpPr>
          <p:cNvPr id="54" name="Group 53"/>
          <p:cNvGrpSpPr/>
          <p:nvPr/>
        </p:nvGrpSpPr>
        <p:grpSpPr>
          <a:xfrm>
            <a:off x="8361722" y="4173003"/>
            <a:ext cx="452193" cy="465113"/>
            <a:chOff x="1277948" y="2323169"/>
            <a:chExt cx="166839" cy="171607"/>
          </a:xfrm>
          <a:solidFill>
            <a:schemeClr val="accent1"/>
          </a:solidFill>
        </p:grpSpPr>
        <p:sp>
          <p:nvSpPr>
            <p:cNvPr id="55" name="Freeform 1244"/>
            <p:cNvSpPr>
              <a:spLocks noEditPoints="1"/>
            </p:cNvSpPr>
            <p:nvPr/>
          </p:nvSpPr>
          <p:spPr bwMode="auto">
            <a:xfrm>
              <a:off x="1292250" y="2404206"/>
              <a:ext cx="138238" cy="90570"/>
            </a:xfrm>
            <a:custGeom>
              <a:avLst/>
              <a:gdLst>
                <a:gd name="T0" fmla="*/ 60 w 89"/>
                <a:gd name="T1" fmla="*/ 0 h 59"/>
                <a:gd name="T2" fmla="*/ 50 w 89"/>
                <a:gd name="T3" fmla="*/ 10 h 59"/>
                <a:gd name="T4" fmla="*/ 40 w 89"/>
                <a:gd name="T5" fmla="*/ 0 h 59"/>
                <a:gd name="T6" fmla="*/ 30 w 89"/>
                <a:gd name="T7" fmla="*/ 10 h 59"/>
                <a:gd name="T8" fmla="*/ 24 w 89"/>
                <a:gd name="T9" fmla="*/ 11 h 59"/>
                <a:gd name="T10" fmla="*/ 13 w 89"/>
                <a:gd name="T11" fmla="*/ 17 h 59"/>
                <a:gd name="T12" fmla="*/ 5 w 89"/>
                <a:gd name="T13" fmla="*/ 27 h 59"/>
                <a:gd name="T14" fmla="*/ 0 w 89"/>
                <a:gd name="T15" fmla="*/ 38 h 59"/>
                <a:gd name="T16" fmla="*/ 0 w 89"/>
                <a:gd name="T17" fmla="*/ 59 h 59"/>
                <a:gd name="T18" fmla="*/ 89 w 89"/>
                <a:gd name="T19" fmla="*/ 45 h 59"/>
                <a:gd name="T20" fmla="*/ 89 w 89"/>
                <a:gd name="T21" fmla="*/ 38 h 59"/>
                <a:gd name="T22" fmla="*/ 84 w 89"/>
                <a:gd name="T23" fmla="*/ 27 h 59"/>
                <a:gd name="T24" fmla="*/ 77 w 89"/>
                <a:gd name="T25" fmla="*/ 17 h 59"/>
                <a:gd name="T26" fmla="*/ 66 w 89"/>
                <a:gd name="T27" fmla="*/ 11 h 59"/>
                <a:gd name="T28" fmla="*/ 60 w 89"/>
                <a:gd name="T29" fmla="*/ 10 h 59"/>
                <a:gd name="T30" fmla="*/ 35 w 89"/>
                <a:gd name="T31" fmla="*/ 40 h 59"/>
                <a:gd name="T32" fmla="*/ 37 w 89"/>
                <a:gd name="T33" fmla="*/ 32 h 59"/>
                <a:gd name="T34" fmla="*/ 45 w 89"/>
                <a:gd name="T35" fmla="*/ 30 h 59"/>
                <a:gd name="T36" fmla="*/ 48 w 89"/>
                <a:gd name="T37" fmla="*/ 31 h 59"/>
                <a:gd name="T38" fmla="*/ 53 w 89"/>
                <a:gd name="T39" fmla="*/ 36 h 59"/>
                <a:gd name="T40" fmla="*/ 55 w 89"/>
                <a:gd name="T41" fmla="*/ 40 h 59"/>
                <a:gd name="T42" fmla="*/ 52 w 89"/>
                <a:gd name="T43" fmla="*/ 47 h 59"/>
                <a:gd name="T44" fmla="*/ 45 w 89"/>
                <a:gd name="T45" fmla="*/ 49 h 59"/>
                <a:gd name="T46" fmla="*/ 41 w 89"/>
                <a:gd name="T47" fmla="*/ 48 h 59"/>
                <a:gd name="T48" fmla="*/ 36 w 89"/>
                <a:gd name="T49" fmla="*/ 43 h 59"/>
                <a:gd name="T50" fmla="*/ 35 w 89"/>
                <a:gd name="T51" fmla="*/ 40 h 59"/>
                <a:gd name="T52" fmla="*/ 62 w 89"/>
                <a:gd name="T53" fmla="*/ 49 h 59"/>
                <a:gd name="T54" fmla="*/ 63 w 89"/>
                <a:gd name="T55" fmla="*/ 45 h 59"/>
                <a:gd name="T56" fmla="*/ 65 w 89"/>
                <a:gd name="T57" fmla="*/ 40 h 59"/>
                <a:gd name="T58" fmla="*/ 63 w 89"/>
                <a:gd name="T59" fmla="*/ 32 h 59"/>
                <a:gd name="T60" fmla="*/ 52 w 89"/>
                <a:gd name="T61" fmla="*/ 21 h 59"/>
                <a:gd name="T62" fmla="*/ 45 w 89"/>
                <a:gd name="T63" fmla="*/ 20 h 59"/>
                <a:gd name="T64" fmla="*/ 41 w 89"/>
                <a:gd name="T65" fmla="*/ 20 h 59"/>
                <a:gd name="T66" fmla="*/ 31 w 89"/>
                <a:gd name="T67" fmla="*/ 26 h 59"/>
                <a:gd name="T68" fmla="*/ 25 w 89"/>
                <a:gd name="T69" fmla="*/ 36 h 59"/>
                <a:gd name="T70" fmla="*/ 25 w 89"/>
                <a:gd name="T71" fmla="*/ 40 h 59"/>
                <a:gd name="T72" fmla="*/ 28 w 89"/>
                <a:gd name="T73" fmla="*/ 49 h 59"/>
                <a:gd name="T74" fmla="*/ 10 w 89"/>
                <a:gd name="T75" fmla="*/ 45 h 59"/>
                <a:gd name="T76" fmla="*/ 10 w 89"/>
                <a:gd name="T77" fmla="*/ 40 h 59"/>
                <a:gd name="T78" fmla="*/ 14 w 89"/>
                <a:gd name="T79" fmla="*/ 31 h 59"/>
                <a:gd name="T80" fmla="*/ 21 w 89"/>
                <a:gd name="T81" fmla="*/ 24 h 59"/>
                <a:gd name="T82" fmla="*/ 30 w 89"/>
                <a:gd name="T83" fmla="*/ 20 h 59"/>
                <a:gd name="T84" fmla="*/ 45 w 89"/>
                <a:gd name="T85" fmla="*/ 20 h 59"/>
                <a:gd name="T86" fmla="*/ 55 w 89"/>
                <a:gd name="T87" fmla="*/ 20 h 59"/>
                <a:gd name="T88" fmla="*/ 65 w 89"/>
                <a:gd name="T89" fmla="*/ 22 h 59"/>
                <a:gd name="T90" fmla="*/ 72 w 89"/>
                <a:gd name="T91" fmla="*/ 27 h 59"/>
                <a:gd name="T92" fmla="*/ 77 w 89"/>
                <a:gd name="T93" fmla="*/ 35 h 59"/>
                <a:gd name="T94" fmla="*/ 79 w 8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59">
                  <a:moveTo>
                    <a:pt x="60" y="10"/>
                  </a:moveTo>
                  <a:lnTo>
                    <a:pt x="60" y="0"/>
                  </a:lnTo>
                  <a:lnTo>
                    <a:pt x="50" y="0"/>
                  </a:lnTo>
                  <a:lnTo>
                    <a:pt x="50" y="10"/>
                  </a:lnTo>
                  <a:lnTo>
                    <a:pt x="40" y="10"/>
                  </a:lnTo>
                  <a:lnTo>
                    <a:pt x="40" y="0"/>
                  </a:lnTo>
                  <a:lnTo>
                    <a:pt x="30" y="0"/>
                  </a:lnTo>
                  <a:lnTo>
                    <a:pt x="30" y="10"/>
                  </a:lnTo>
                  <a:lnTo>
                    <a:pt x="30" y="10"/>
                  </a:lnTo>
                  <a:lnTo>
                    <a:pt x="24" y="11"/>
                  </a:lnTo>
                  <a:lnTo>
                    <a:pt x="19" y="14"/>
                  </a:lnTo>
                  <a:lnTo>
                    <a:pt x="13" y="17"/>
                  </a:lnTo>
                  <a:lnTo>
                    <a:pt x="9" y="22"/>
                  </a:lnTo>
                  <a:lnTo>
                    <a:pt x="5" y="27"/>
                  </a:lnTo>
                  <a:lnTo>
                    <a:pt x="3" y="32"/>
                  </a:lnTo>
                  <a:lnTo>
                    <a:pt x="0" y="38"/>
                  </a:lnTo>
                  <a:lnTo>
                    <a:pt x="0" y="45"/>
                  </a:lnTo>
                  <a:lnTo>
                    <a:pt x="0" y="59"/>
                  </a:lnTo>
                  <a:lnTo>
                    <a:pt x="89" y="59"/>
                  </a:lnTo>
                  <a:lnTo>
                    <a:pt x="89" y="45"/>
                  </a:lnTo>
                  <a:lnTo>
                    <a:pt x="89" y="45"/>
                  </a:lnTo>
                  <a:lnTo>
                    <a:pt x="89" y="38"/>
                  </a:lnTo>
                  <a:lnTo>
                    <a:pt x="87" y="32"/>
                  </a:lnTo>
                  <a:lnTo>
                    <a:pt x="84" y="27"/>
                  </a:lnTo>
                  <a:lnTo>
                    <a:pt x="81" y="22"/>
                  </a:lnTo>
                  <a:lnTo>
                    <a:pt x="77" y="17"/>
                  </a:lnTo>
                  <a:lnTo>
                    <a:pt x="71" y="14"/>
                  </a:lnTo>
                  <a:lnTo>
                    <a:pt x="66" y="11"/>
                  </a:lnTo>
                  <a:lnTo>
                    <a:pt x="60" y="10"/>
                  </a:lnTo>
                  <a:lnTo>
                    <a:pt x="60" y="10"/>
                  </a:lnTo>
                  <a:close/>
                  <a:moveTo>
                    <a:pt x="35" y="40"/>
                  </a:moveTo>
                  <a:lnTo>
                    <a:pt x="35" y="40"/>
                  </a:lnTo>
                  <a:lnTo>
                    <a:pt x="36" y="36"/>
                  </a:lnTo>
                  <a:lnTo>
                    <a:pt x="37" y="32"/>
                  </a:lnTo>
                  <a:lnTo>
                    <a:pt x="41" y="31"/>
                  </a:lnTo>
                  <a:lnTo>
                    <a:pt x="45" y="30"/>
                  </a:lnTo>
                  <a:lnTo>
                    <a:pt x="45" y="30"/>
                  </a:lnTo>
                  <a:lnTo>
                    <a:pt x="48" y="31"/>
                  </a:lnTo>
                  <a:lnTo>
                    <a:pt x="52" y="32"/>
                  </a:lnTo>
                  <a:lnTo>
                    <a:pt x="53" y="36"/>
                  </a:lnTo>
                  <a:lnTo>
                    <a:pt x="55" y="40"/>
                  </a:lnTo>
                  <a:lnTo>
                    <a:pt x="55" y="40"/>
                  </a:lnTo>
                  <a:lnTo>
                    <a:pt x="53" y="43"/>
                  </a:lnTo>
                  <a:lnTo>
                    <a:pt x="52" y="47"/>
                  </a:lnTo>
                  <a:lnTo>
                    <a:pt x="48" y="48"/>
                  </a:lnTo>
                  <a:lnTo>
                    <a:pt x="45" y="49"/>
                  </a:lnTo>
                  <a:lnTo>
                    <a:pt x="45" y="49"/>
                  </a:lnTo>
                  <a:lnTo>
                    <a:pt x="41" y="48"/>
                  </a:lnTo>
                  <a:lnTo>
                    <a:pt x="37" y="47"/>
                  </a:lnTo>
                  <a:lnTo>
                    <a:pt x="36" y="43"/>
                  </a:lnTo>
                  <a:lnTo>
                    <a:pt x="35" y="40"/>
                  </a:lnTo>
                  <a:lnTo>
                    <a:pt x="35" y="40"/>
                  </a:lnTo>
                  <a:close/>
                  <a:moveTo>
                    <a:pt x="79" y="49"/>
                  </a:moveTo>
                  <a:lnTo>
                    <a:pt x="62" y="49"/>
                  </a:lnTo>
                  <a:lnTo>
                    <a:pt x="62" y="49"/>
                  </a:lnTo>
                  <a:lnTo>
                    <a:pt x="63" y="45"/>
                  </a:lnTo>
                  <a:lnTo>
                    <a:pt x="65" y="40"/>
                  </a:lnTo>
                  <a:lnTo>
                    <a:pt x="65" y="40"/>
                  </a:lnTo>
                  <a:lnTo>
                    <a:pt x="65" y="36"/>
                  </a:lnTo>
                  <a:lnTo>
                    <a:pt x="63" y="32"/>
                  </a:lnTo>
                  <a:lnTo>
                    <a:pt x="58" y="26"/>
                  </a:lnTo>
                  <a:lnTo>
                    <a:pt x="52" y="21"/>
                  </a:lnTo>
                  <a:lnTo>
                    <a:pt x="48" y="20"/>
                  </a:lnTo>
                  <a:lnTo>
                    <a:pt x="45" y="20"/>
                  </a:lnTo>
                  <a:lnTo>
                    <a:pt x="45" y="20"/>
                  </a:lnTo>
                  <a:lnTo>
                    <a:pt x="41" y="20"/>
                  </a:lnTo>
                  <a:lnTo>
                    <a:pt x="37" y="21"/>
                  </a:lnTo>
                  <a:lnTo>
                    <a:pt x="31" y="26"/>
                  </a:lnTo>
                  <a:lnTo>
                    <a:pt x="26" y="32"/>
                  </a:lnTo>
                  <a:lnTo>
                    <a:pt x="25" y="36"/>
                  </a:lnTo>
                  <a:lnTo>
                    <a:pt x="25" y="40"/>
                  </a:lnTo>
                  <a:lnTo>
                    <a:pt x="25" y="40"/>
                  </a:lnTo>
                  <a:lnTo>
                    <a:pt x="26" y="45"/>
                  </a:lnTo>
                  <a:lnTo>
                    <a:pt x="28" y="49"/>
                  </a:lnTo>
                  <a:lnTo>
                    <a:pt x="10" y="49"/>
                  </a:lnTo>
                  <a:lnTo>
                    <a:pt x="10" y="45"/>
                  </a:lnTo>
                  <a:lnTo>
                    <a:pt x="10" y="45"/>
                  </a:lnTo>
                  <a:lnTo>
                    <a:pt x="10" y="40"/>
                  </a:lnTo>
                  <a:lnTo>
                    <a:pt x="13" y="35"/>
                  </a:lnTo>
                  <a:lnTo>
                    <a:pt x="14" y="31"/>
                  </a:lnTo>
                  <a:lnTo>
                    <a:pt x="18" y="27"/>
                  </a:lnTo>
                  <a:lnTo>
                    <a:pt x="21" y="24"/>
                  </a:lnTo>
                  <a:lnTo>
                    <a:pt x="25" y="22"/>
                  </a:lnTo>
                  <a:lnTo>
                    <a:pt x="30" y="20"/>
                  </a:lnTo>
                  <a:lnTo>
                    <a:pt x="35" y="20"/>
                  </a:lnTo>
                  <a:lnTo>
                    <a:pt x="45" y="20"/>
                  </a:lnTo>
                  <a:lnTo>
                    <a:pt x="55" y="20"/>
                  </a:lnTo>
                  <a:lnTo>
                    <a:pt x="55" y="20"/>
                  </a:lnTo>
                  <a:lnTo>
                    <a:pt x="60" y="20"/>
                  </a:lnTo>
                  <a:lnTo>
                    <a:pt x="65" y="22"/>
                  </a:lnTo>
                  <a:lnTo>
                    <a:pt x="68" y="24"/>
                  </a:lnTo>
                  <a:lnTo>
                    <a:pt x="72" y="27"/>
                  </a:lnTo>
                  <a:lnTo>
                    <a:pt x="76" y="31"/>
                  </a:lnTo>
                  <a:lnTo>
                    <a:pt x="77" y="35"/>
                  </a:lnTo>
                  <a:lnTo>
                    <a:pt x="79" y="40"/>
                  </a:lnTo>
                  <a:lnTo>
                    <a:pt x="79" y="45"/>
                  </a:lnTo>
                  <a:lnTo>
                    <a:pt x="79"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56" name="Freeform 1245"/>
            <p:cNvSpPr>
              <a:spLocks noEditPoints="1"/>
            </p:cNvSpPr>
            <p:nvPr/>
          </p:nvSpPr>
          <p:spPr bwMode="auto">
            <a:xfrm>
              <a:off x="1277948" y="2323169"/>
              <a:ext cx="166839" cy="90570"/>
            </a:xfrm>
            <a:custGeom>
              <a:avLst/>
              <a:gdLst>
                <a:gd name="T0" fmla="*/ 86 w 104"/>
                <a:gd name="T1" fmla="*/ 15 h 55"/>
                <a:gd name="T2" fmla="*/ 79 w 104"/>
                <a:gd name="T3" fmla="*/ 8 h 55"/>
                <a:gd name="T4" fmla="*/ 62 w 104"/>
                <a:gd name="T5" fmla="*/ 1 h 55"/>
                <a:gd name="T6" fmla="*/ 42 w 104"/>
                <a:gd name="T7" fmla="*/ 1 h 55"/>
                <a:gd name="T8" fmla="*/ 25 w 104"/>
                <a:gd name="T9" fmla="*/ 8 h 55"/>
                <a:gd name="T10" fmla="*/ 2 w 104"/>
                <a:gd name="T11" fmla="*/ 28 h 55"/>
                <a:gd name="T12" fmla="*/ 1 w 104"/>
                <a:gd name="T13" fmla="*/ 32 h 55"/>
                <a:gd name="T14" fmla="*/ 0 w 104"/>
                <a:gd name="T15" fmla="*/ 36 h 55"/>
                <a:gd name="T16" fmla="*/ 2 w 104"/>
                <a:gd name="T17" fmla="*/ 42 h 55"/>
                <a:gd name="T18" fmla="*/ 14 w 104"/>
                <a:gd name="T19" fmla="*/ 53 h 55"/>
                <a:gd name="T20" fmla="*/ 21 w 104"/>
                <a:gd name="T21" fmla="*/ 55 h 55"/>
                <a:gd name="T22" fmla="*/ 25 w 104"/>
                <a:gd name="T23" fmla="*/ 55 h 55"/>
                <a:gd name="T24" fmla="*/ 38 w 104"/>
                <a:gd name="T25" fmla="*/ 42 h 55"/>
                <a:gd name="T26" fmla="*/ 39 w 104"/>
                <a:gd name="T27" fmla="*/ 39 h 55"/>
                <a:gd name="T28" fmla="*/ 41 w 104"/>
                <a:gd name="T29" fmla="*/ 36 h 55"/>
                <a:gd name="T30" fmla="*/ 38 w 104"/>
                <a:gd name="T31" fmla="*/ 28 h 55"/>
                <a:gd name="T32" fmla="*/ 27 w 104"/>
                <a:gd name="T33" fmla="*/ 18 h 55"/>
                <a:gd name="T34" fmla="*/ 39 w 104"/>
                <a:gd name="T35" fmla="*/ 12 h 55"/>
                <a:gd name="T36" fmla="*/ 52 w 104"/>
                <a:gd name="T37" fmla="*/ 10 h 55"/>
                <a:gd name="T38" fmla="*/ 64 w 104"/>
                <a:gd name="T39" fmla="*/ 12 h 55"/>
                <a:gd name="T40" fmla="*/ 76 w 104"/>
                <a:gd name="T41" fmla="*/ 18 h 55"/>
                <a:gd name="T42" fmla="*/ 65 w 104"/>
                <a:gd name="T43" fmla="*/ 28 h 55"/>
                <a:gd name="T44" fmla="*/ 63 w 104"/>
                <a:gd name="T45" fmla="*/ 36 h 55"/>
                <a:gd name="T46" fmla="*/ 65 w 104"/>
                <a:gd name="T47" fmla="*/ 42 h 55"/>
                <a:gd name="T48" fmla="*/ 76 w 104"/>
                <a:gd name="T49" fmla="*/ 53 h 55"/>
                <a:gd name="T50" fmla="*/ 83 w 104"/>
                <a:gd name="T51" fmla="*/ 55 h 55"/>
                <a:gd name="T52" fmla="*/ 88 w 104"/>
                <a:gd name="T53" fmla="*/ 55 h 55"/>
                <a:gd name="T54" fmla="*/ 101 w 104"/>
                <a:gd name="T55" fmla="*/ 42 h 55"/>
                <a:gd name="T56" fmla="*/ 102 w 104"/>
                <a:gd name="T57" fmla="*/ 39 h 55"/>
                <a:gd name="T58" fmla="*/ 102 w 104"/>
                <a:gd name="T59" fmla="*/ 32 h 55"/>
                <a:gd name="T60" fmla="*/ 101 w 104"/>
                <a:gd name="T61" fmla="*/ 28 h 55"/>
                <a:gd name="T62" fmla="*/ 21 w 104"/>
                <a:gd name="T63" fmla="*/ 25 h 55"/>
                <a:gd name="T64" fmla="*/ 21 w 104"/>
                <a:gd name="T65" fmla="*/ 45 h 55"/>
                <a:gd name="T66" fmla="*/ 83 w 104"/>
                <a:gd name="T67" fmla="*/ 45 h 55"/>
                <a:gd name="T68" fmla="*/ 83 w 104"/>
                <a:gd name="T69" fmla="*/ 25 h 55"/>
                <a:gd name="T70" fmla="*/ 83 w 104"/>
                <a:gd name="T71"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55">
                  <a:moveTo>
                    <a:pt x="101" y="28"/>
                  </a:moveTo>
                  <a:lnTo>
                    <a:pt x="86" y="15"/>
                  </a:lnTo>
                  <a:lnTo>
                    <a:pt x="86" y="15"/>
                  </a:lnTo>
                  <a:lnTo>
                    <a:pt x="79" y="8"/>
                  </a:lnTo>
                  <a:lnTo>
                    <a:pt x="70" y="4"/>
                  </a:lnTo>
                  <a:lnTo>
                    <a:pt x="62" y="1"/>
                  </a:lnTo>
                  <a:lnTo>
                    <a:pt x="52" y="0"/>
                  </a:lnTo>
                  <a:lnTo>
                    <a:pt x="42" y="1"/>
                  </a:lnTo>
                  <a:lnTo>
                    <a:pt x="33" y="4"/>
                  </a:lnTo>
                  <a:lnTo>
                    <a:pt x="25" y="8"/>
                  </a:lnTo>
                  <a:lnTo>
                    <a:pt x="17" y="15"/>
                  </a:lnTo>
                  <a:lnTo>
                    <a:pt x="2" y="28"/>
                  </a:lnTo>
                  <a:lnTo>
                    <a:pt x="2" y="28"/>
                  </a:lnTo>
                  <a:lnTo>
                    <a:pt x="1" y="32"/>
                  </a:lnTo>
                  <a:lnTo>
                    <a:pt x="0" y="36"/>
                  </a:lnTo>
                  <a:lnTo>
                    <a:pt x="0" y="36"/>
                  </a:lnTo>
                  <a:lnTo>
                    <a:pt x="1" y="39"/>
                  </a:lnTo>
                  <a:lnTo>
                    <a:pt x="2" y="42"/>
                  </a:lnTo>
                  <a:lnTo>
                    <a:pt x="14" y="53"/>
                  </a:lnTo>
                  <a:lnTo>
                    <a:pt x="14" y="53"/>
                  </a:lnTo>
                  <a:lnTo>
                    <a:pt x="16" y="55"/>
                  </a:lnTo>
                  <a:lnTo>
                    <a:pt x="21" y="55"/>
                  </a:lnTo>
                  <a:lnTo>
                    <a:pt x="21" y="55"/>
                  </a:lnTo>
                  <a:lnTo>
                    <a:pt x="25" y="55"/>
                  </a:lnTo>
                  <a:lnTo>
                    <a:pt x="27" y="53"/>
                  </a:lnTo>
                  <a:lnTo>
                    <a:pt x="38" y="42"/>
                  </a:lnTo>
                  <a:lnTo>
                    <a:pt x="38" y="42"/>
                  </a:lnTo>
                  <a:lnTo>
                    <a:pt x="39" y="39"/>
                  </a:lnTo>
                  <a:lnTo>
                    <a:pt x="41" y="36"/>
                  </a:lnTo>
                  <a:lnTo>
                    <a:pt x="41" y="36"/>
                  </a:lnTo>
                  <a:lnTo>
                    <a:pt x="39" y="32"/>
                  </a:lnTo>
                  <a:lnTo>
                    <a:pt x="38" y="28"/>
                  </a:lnTo>
                  <a:lnTo>
                    <a:pt x="27" y="18"/>
                  </a:lnTo>
                  <a:lnTo>
                    <a:pt x="27" y="18"/>
                  </a:lnTo>
                  <a:lnTo>
                    <a:pt x="33" y="15"/>
                  </a:lnTo>
                  <a:lnTo>
                    <a:pt x="39" y="12"/>
                  </a:lnTo>
                  <a:lnTo>
                    <a:pt x="46" y="10"/>
                  </a:lnTo>
                  <a:lnTo>
                    <a:pt x="52" y="10"/>
                  </a:lnTo>
                  <a:lnTo>
                    <a:pt x="58" y="10"/>
                  </a:lnTo>
                  <a:lnTo>
                    <a:pt x="64" y="12"/>
                  </a:lnTo>
                  <a:lnTo>
                    <a:pt x="70" y="15"/>
                  </a:lnTo>
                  <a:lnTo>
                    <a:pt x="76" y="18"/>
                  </a:lnTo>
                  <a:lnTo>
                    <a:pt x="65" y="28"/>
                  </a:lnTo>
                  <a:lnTo>
                    <a:pt x="65" y="28"/>
                  </a:lnTo>
                  <a:lnTo>
                    <a:pt x="64" y="32"/>
                  </a:lnTo>
                  <a:lnTo>
                    <a:pt x="63" y="36"/>
                  </a:lnTo>
                  <a:lnTo>
                    <a:pt x="64" y="39"/>
                  </a:lnTo>
                  <a:lnTo>
                    <a:pt x="65" y="42"/>
                  </a:lnTo>
                  <a:lnTo>
                    <a:pt x="76" y="53"/>
                  </a:lnTo>
                  <a:lnTo>
                    <a:pt x="76" y="53"/>
                  </a:lnTo>
                  <a:lnTo>
                    <a:pt x="79" y="55"/>
                  </a:lnTo>
                  <a:lnTo>
                    <a:pt x="83" y="55"/>
                  </a:lnTo>
                  <a:lnTo>
                    <a:pt x="83" y="55"/>
                  </a:lnTo>
                  <a:lnTo>
                    <a:pt x="88" y="55"/>
                  </a:lnTo>
                  <a:lnTo>
                    <a:pt x="90" y="53"/>
                  </a:lnTo>
                  <a:lnTo>
                    <a:pt x="101" y="42"/>
                  </a:lnTo>
                  <a:lnTo>
                    <a:pt x="101" y="42"/>
                  </a:lnTo>
                  <a:lnTo>
                    <a:pt x="102" y="39"/>
                  </a:lnTo>
                  <a:lnTo>
                    <a:pt x="104" y="36"/>
                  </a:lnTo>
                  <a:lnTo>
                    <a:pt x="102" y="32"/>
                  </a:lnTo>
                  <a:lnTo>
                    <a:pt x="101" y="28"/>
                  </a:lnTo>
                  <a:lnTo>
                    <a:pt x="101" y="28"/>
                  </a:lnTo>
                  <a:close/>
                  <a:moveTo>
                    <a:pt x="10" y="36"/>
                  </a:moveTo>
                  <a:lnTo>
                    <a:pt x="21" y="25"/>
                  </a:lnTo>
                  <a:lnTo>
                    <a:pt x="31" y="36"/>
                  </a:lnTo>
                  <a:lnTo>
                    <a:pt x="21" y="45"/>
                  </a:lnTo>
                  <a:lnTo>
                    <a:pt x="10" y="36"/>
                  </a:lnTo>
                  <a:close/>
                  <a:moveTo>
                    <a:pt x="83" y="45"/>
                  </a:moveTo>
                  <a:lnTo>
                    <a:pt x="73" y="36"/>
                  </a:lnTo>
                  <a:lnTo>
                    <a:pt x="83" y="25"/>
                  </a:lnTo>
                  <a:lnTo>
                    <a:pt x="94" y="36"/>
                  </a:lnTo>
                  <a:lnTo>
                    <a:pt x="83"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sp>
        <p:nvSpPr>
          <p:cNvPr id="58" name="TextBox 57"/>
          <p:cNvSpPr txBox="1"/>
          <p:nvPr/>
        </p:nvSpPr>
        <p:spPr>
          <a:xfrm>
            <a:off x="2294182" y="1247645"/>
            <a:ext cx="7676661" cy="1938992"/>
          </a:xfrm>
          <a:prstGeom prst="rect">
            <a:avLst/>
          </a:prstGeom>
          <a:noFill/>
        </p:spPr>
        <p:txBody>
          <a:bodyPr wrap="square" rtlCol="0">
            <a:spAutoFit/>
          </a:bodyPr>
          <a:lstStyle/>
          <a:p>
            <a:pPr lvl="1" algn="ctr"/>
            <a:r>
              <a:rPr lang="en-US" sz="6000" dirty="0">
                <a:solidFill>
                  <a:schemeClr val="accent2"/>
                </a:solidFill>
                <a:latin typeface="Lato Black" panose="020F0A02020204030203" pitchFamily="34" charset="0"/>
              </a:rPr>
              <a:t>THANK YOU FOR WATCHING</a:t>
            </a:r>
            <a:endParaRPr lang="id-ID" sz="6000" b="1" dirty="0">
              <a:solidFill>
                <a:schemeClr val="accent2"/>
              </a:solidFill>
              <a:latin typeface="Lato Black" panose="020F0A02020204030203" pitchFamily="34" charset="0"/>
            </a:endParaRPr>
          </a:p>
        </p:txBody>
      </p:sp>
      <p:cxnSp>
        <p:nvCxnSpPr>
          <p:cNvPr id="59" name="Straight Connector 58"/>
          <p:cNvCxnSpPr/>
          <p:nvPr/>
        </p:nvCxnSpPr>
        <p:spPr>
          <a:xfrm>
            <a:off x="287218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040058"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908447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76896"/>
      </p:ext>
    </p:extLst>
  </p:cSld>
  <p:clrMapOvr>
    <a:masterClrMapping/>
  </p:clrMapOvr>
</p:sld>
</file>

<file path=ppt/theme/theme1.xml><?xml version="1.0" encoding="utf-8"?>
<a:theme xmlns:a="http://schemas.openxmlformats.org/drawingml/2006/main" name="1 - Standard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Alternate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28051</TotalTime>
  <Words>1176</Words>
  <Application>Microsoft Office PowerPoint</Application>
  <PresentationFormat>Widescreen</PresentationFormat>
  <Paragraphs>91</Paragraphs>
  <Slides>7</Slides>
  <Notes>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7</vt:i4>
      </vt:variant>
    </vt:vector>
  </HeadingPairs>
  <TitlesOfParts>
    <vt:vector size="16" baseType="lpstr">
      <vt:lpstr>Arial</vt:lpstr>
      <vt:lpstr>Calibri</vt:lpstr>
      <vt:lpstr>Lato</vt:lpstr>
      <vt:lpstr>Lato Black</vt:lpstr>
      <vt:lpstr>Open sans</vt:lpstr>
      <vt:lpstr>Open sans</vt:lpstr>
      <vt:lpstr>Times New Roman</vt:lpstr>
      <vt:lpstr>1 - Standard Slides</vt:lpstr>
      <vt:lpstr>2 - Alternate Slides</vt:lpstr>
      <vt:lpstr>PowerPoint Presentation</vt:lpstr>
      <vt:lpstr>Panelists</vt:lpstr>
      <vt:lpstr>Yolo FCU</vt:lpstr>
      <vt:lpstr>Journey FCU</vt:lpstr>
      <vt:lpstr>Rogue Credit Union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Sharon Simpson</cp:lastModifiedBy>
  <cp:revision>587</cp:revision>
  <dcterms:created xsi:type="dcterms:W3CDTF">2017-02-23T03:41:42Z</dcterms:created>
  <dcterms:modified xsi:type="dcterms:W3CDTF">2024-02-06T18:45:43Z</dcterms:modified>
</cp:coreProperties>
</file>